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7" r:id="rId3"/>
    <p:sldId id="284" r:id="rId4"/>
    <p:sldId id="285" r:id="rId5"/>
    <p:sldId id="286" r:id="rId6"/>
    <p:sldId id="287" r:id="rId7"/>
    <p:sldId id="288" r:id="rId8"/>
    <p:sldId id="269" r:id="rId9"/>
    <p:sldId id="271" r:id="rId10"/>
    <p:sldId id="261" r:id="rId11"/>
    <p:sldId id="275" r:id="rId12"/>
    <p:sldId id="276" r:id="rId13"/>
    <p:sldId id="277" r:id="rId14"/>
    <p:sldId id="279" r:id="rId15"/>
    <p:sldId id="280" r:id="rId16"/>
    <p:sldId id="283" r:id="rId17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howGuides="1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handoutMaster" Target="handoutMasters/handoutMaster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 /><Relationship Id="rId3" Type="http://schemas.openxmlformats.org/officeDocument/2006/relationships/image" Target="../media/image5.png" /><Relationship Id="rId7" Type="http://schemas.openxmlformats.org/officeDocument/2006/relationships/image" Target="../media/image9.png" /><Relationship Id="rId2" Type="http://schemas.openxmlformats.org/officeDocument/2006/relationships/image" Target="../media/image4.svg" /><Relationship Id="rId1" Type="http://schemas.openxmlformats.org/officeDocument/2006/relationships/image" Target="../media/image3.png" /><Relationship Id="rId6" Type="http://schemas.openxmlformats.org/officeDocument/2006/relationships/image" Target="../media/image8.svg" /><Relationship Id="rId5" Type="http://schemas.openxmlformats.org/officeDocument/2006/relationships/image" Target="../media/image7.png" /><Relationship Id="rId4" Type="http://schemas.openxmlformats.org/officeDocument/2006/relationships/image" Target="../media/image6.svg" 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 /><Relationship Id="rId3" Type="http://schemas.openxmlformats.org/officeDocument/2006/relationships/image" Target="../media/image15.png" /><Relationship Id="rId7" Type="http://schemas.openxmlformats.org/officeDocument/2006/relationships/image" Target="../media/image19.png" /><Relationship Id="rId2" Type="http://schemas.openxmlformats.org/officeDocument/2006/relationships/image" Target="../media/image14.svg" /><Relationship Id="rId1" Type="http://schemas.openxmlformats.org/officeDocument/2006/relationships/image" Target="../media/image13.png" /><Relationship Id="rId6" Type="http://schemas.openxmlformats.org/officeDocument/2006/relationships/image" Target="../media/image18.svg" /><Relationship Id="rId5" Type="http://schemas.openxmlformats.org/officeDocument/2006/relationships/image" Target="../media/image17.png" /><Relationship Id="rId4" Type="http://schemas.openxmlformats.org/officeDocument/2006/relationships/image" Target="../media/image16.svg" 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 /><Relationship Id="rId3" Type="http://schemas.openxmlformats.org/officeDocument/2006/relationships/image" Target="../media/image25.png" /><Relationship Id="rId7" Type="http://schemas.openxmlformats.org/officeDocument/2006/relationships/image" Target="../media/image29.png" /><Relationship Id="rId2" Type="http://schemas.openxmlformats.org/officeDocument/2006/relationships/image" Target="../media/image24.svg" /><Relationship Id="rId1" Type="http://schemas.openxmlformats.org/officeDocument/2006/relationships/image" Target="../media/image23.png" /><Relationship Id="rId6" Type="http://schemas.openxmlformats.org/officeDocument/2006/relationships/image" Target="../media/image28.svg" /><Relationship Id="rId5" Type="http://schemas.openxmlformats.org/officeDocument/2006/relationships/image" Target="../media/image27.png" /><Relationship Id="rId4" Type="http://schemas.openxmlformats.org/officeDocument/2006/relationships/image" Target="../media/image26.svg" 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 /><Relationship Id="rId3" Type="http://schemas.openxmlformats.org/officeDocument/2006/relationships/image" Target="../media/image5.png" /><Relationship Id="rId7" Type="http://schemas.openxmlformats.org/officeDocument/2006/relationships/image" Target="../media/image9.png" /><Relationship Id="rId2" Type="http://schemas.openxmlformats.org/officeDocument/2006/relationships/image" Target="../media/image4.svg" /><Relationship Id="rId1" Type="http://schemas.openxmlformats.org/officeDocument/2006/relationships/image" Target="../media/image3.png" /><Relationship Id="rId6" Type="http://schemas.openxmlformats.org/officeDocument/2006/relationships/image" Target="../media/image8.svg" /><Relationship Id="rId5" Type="http://schemas.openxmlformats.org/officeDocument/2006/relationships/image" Target="../media/image7.png" /><Relationship Id="rId4" Type="http://schemas.openxmlformats.org/officeDocument/2006/relationships/image" Target="../media/image6.svg" 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 /><Relationship Id="rId3" Type="http://schemas.openxmlformats.org/officeDocument/2006/relationships/image" Target="../media/image15.png" /><Relationship Id="rId7" Type="http://schemas.openxmlformats.org/officeDocument/2006/relationships/image" Target="../media/image19.png" /><Relationship Id="rId2" Type="http://schemas.openxmlformats.org/officeDocument/2006/relationships/image" Target="../media/image14.svg" /><Relationship Id="rId1" Type="http://schemas.openxmlformats.org/officeDocument/2006/relationships/image" Target="../media/image13.png" /><Relationship Id="rId6" Type="http://schemas.openxmlformats.org/officeDocument/2006/relationships/image" Target="../media/image18.svg" /><Relationship Id="rId5" Type="http://schemas.openxmlformats.org/officeDocument/2006/relationships/image" Target="../media/image17.png" /><Relationship Id="rId4" Type="http://schemas.openxmlformats.org/officeDocument/2006/relationships/image" Target="../media/image16.svg" 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svg" /><Relationship Id="rId3" Type="http://schemas.openxmlformats.org/officeDocument/2006/relationships/image" Target="../media/image25.png" /><Relationship Id="rId7" Type="http://schemas.openxmlformats.org/officeDocument/2006/relationships/image" Target="../media/image29.png" /><Relationship Id="rId2" Type="http://schemas.openxmlformats.org/officeDocument/2006/relationships/image" Target="../media/image24.svg" /><Relationship Id="rId1" Type="http://schemas.openxmlformats.org/officeDocument/2006/relationships/image" Target="../media/image23.png" /><Relationship Id="rId6" Type="http://schemas.openxmlformats.org/officeDocument/2006/relationships/image" Target="../media/image28.svg" /><Relationship Id="rId5" Type="http://schemas.openxmlformats.org/officeDocument/2006/relationships/image" Target="../media/image27.png" /><Relationship Id="rId4" Type="http://schemas.openxmlformats.org/officeDocument/2006/relationships/image" Target="../media/image26.sv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F411C6-477F-44FA-B045-947526804BE0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C241116-6A4A-4E08-B477-60CFB91021CC}">
      <dgm:prSet/>
      <dgm:spPr/>
      <dgm:t>
        <a:bodyPr/>
        <a:lstStyle/>
        <a:p>
          <a:r>
            <a:rPr lang="en-IN" b="1" dirty="0"/>
            <a:t>Adolescence challenges:</a:t>
          </a:r>
          <a:r>
            <a:rPr lang="en-IN" dirty="0"/>
            <a:t> academic pressure, career decisions, identity building.</a:t>
          </a:r>
          <a:endParaRPr lang="en-US" dirty="0"/>
        </a:p>
      </dgm:t>
    </dgm:pt>
    <dgm:pt modelId="{225F7B77-49EA-41C9-9EA8-1E371DE30292}" type="parTrans" cxnId="{E8CB0053-4A17-4573-AE01-83C20EFAEA91}">
      <dgm:prSet/>
      <dgm:spPr/>
      <dgm:t>
        <a:bodyPr/>
        <a:lstStyle/>
        <a:p>
          <a:endParaRPr lang="en-US"/>
        </a:p>
      </dgm:t>
    </dgm:pt>
    <dgm:pt modelId="{41639B6D-4973-4031-BF38-F2D9D58A4F1E}" type="sibTrans" cxnId="{E8CB0053-4A17-4573-AE01-83C20EFAEA91}">
      <dgm:prSet/>
      <dgm:spPr/>
      <dgm:t>
        <a:bodyPr/>
        <a:lstStyle/>
        <a:p>
          <a:endParaRPr lang="en-US"/>
        </a:p>
      </dgm:t>
    </dgm:pt>
    <dgm:pt modelId="{6DB4D0C0-5AAA-40CB-A43A-823E1E0D8D4A}">
      <dgm:prSet/>
      <dgm:spPr/>
      <dgm:t>
        <a:bodyPr/>
        <a:lstStyle/>
        <a:p>
          <a:r>
            <a:rPr lang="en-IN" b="1" dirty="0"/>
            <a:t>HPD provides:</a:t>
          </a:r>
          <a:endParaRPr lang="en-US" dirty="0"/>
        </a:p>
      </dgm:t>
    </dgm:pt>
    <dgm:pt modelId="{AEF0A1CE-66D8-4973-A84C-1454061FE2C3}" type="parTrans" cxnId="{67747AF6-9C54-44B5-9E36-A3C4D5795FA3}">
      <dgm:prSet/>
      <dgm:spPr/>
      <dgm:t>
        <a:bodyPr/>
        <a:lstStyle/>
        <a:p>
          <a:endParaRPr lang="en-US"/>
        </a:p>
      </dgm:t>
    </dgm:pt>
    <dgm:pt modelId="{2A662D9B-0A6D-40C0-8B5D-A6509ED2098A}" type="sibTrans" cxnId="{67747AF6-9C54-44B5-9E36-A3C4D5795FA3}">
      <dgm:prSet/>
      <dgm:spPr/>
      <dgm:t>
        <a:bodyPr/>
        <a:lstStyle/>
        <a:p>
          <a:endParaRPr lang="en-US"/>
        </a:p>
      </dgm:t>
    </dgm:pt>
    <dgm:pt modelId="{CFC5A39E-FED9-42AD-BC31-020DE3BF0313}">
      <dgm:prSet/>
      <dgm:spPr/>
      <dgm:t>
        <a:bodyPr/>
        <a:lstStyle/>
        <a:p>
          <a:r>
            <a:rPr lang="en-IN"/>
            <a:t>Self-awareness and self-confidence for future challenges.</a:t>
          </a:r>
          <a:endParaRPr lang="en-US"/>
        </a:p>
      </dgm:t>
    </dgm:pt>
    <dgm:pt modelId="{E3FC4A7D-4A0B-451C-A872-F0040F5B86D4}" type="parTrans" cxnId="{C560973D-B4F7-42D3-BF48-9ED78D483ADF}">
      <dgm:prSet/>
      <dgm:spPr/>
      <dgm:t>
        <a:bodyPr/>
        <a:lstStyle/>
        <a:p>
          <a:endParaRPr lang="en-US"/>
        </a:p>
      </dgm:t>
    </dgm:pt>
    <dgm:pt modelId="{6828DA1E-3156-4B60-B7E8-8365199F07F6}" type="sibTrans" cxnId="{C560973D-B4F7-42D3-BF48-9ED78D483ADF}">
      <dgm:prSet/>
      <dgm:spPr/>
      <dgm:t>
        <a:bodyPr/>
        <a:lstStyle/>
        <a:p>
          <a:endParaRPr lang="en-US"/>
        </a:p>
      </dgm:t>
    </dgm:pt>
    <dgm:pt modelId="{868F3F45-B292-4736-AF0E-D9240DEAB57D}">
      <dgm:prSet/>
      <dgm:spPr/>
      <dgm:t>
        <a:bodyPr/>
        <a:lstStyle/>
        <a:p>
          <a:r>
            <a:rPr lang="en-IN"/>
            <a:t>Emotional intelligence to handle stress and relationships.</a:t>
          </a:r>
          <a:endParaRPr lang="en-US"/>
        </a:p>
      </dgm:t>
    </dgm:pt>
    <dgm:pt modelId="{15580C8C-4509-40A5-ABE1-D017B3AE9EB5}" type="parTrans" cxnId="{B37E1A63-449F-40FD-8AF7-5DB454E49AA5}">
      <dgm:prSet/>
      <dgm:spPr/>
      <dgm:t>
        <a:bodyPr/>
        <a:lstStyle/>
        <a:p>
          <a:endParaRPr lang="en-US"/>
        </a:p>
      </dgm:t>
    </dgm:pt>
    <dgm:pt modelId="{CC8147F8-DCD0-46F8-BDCB-49BC1F77FB8E}" type="sibTrans" cxnId="{B37E1A63-449F-40FD-8AF7-5DB454E49AA5}">
      <dgm:prSet/>
      <dgm:spPr/>
      <dgm:t>
        <a:bodyPr/>
        <a:lstStyle/>
        <a:p>
          <a:endParaRPr lang="en-US"/>
        </a:p>
      </dgm:t>
    </dgm:pt>
    <dgm:pt modelId="{2B172F68-6A7E-48F1-A191-305BA1BEB6EE}">
      <dgm:prSet/>
      <dgm:spPr/>
      <dgm:t>
        <a:bodyPr/>
        <a:lstStyle/>
        <a:p>
          <a:r>
            <a:rPr lang="en-IN"/>
            <a:t>Ethical grounding to make responsible choices.</a:t>
          </a:r>
          <a:endParaRPr lang="en-US"/>
        </a:p>
      </dgm:t>
    </dgm:pt>
    <dgm:pt modelId="{88D101FE-9B89-423F-ACFD-064F314A0202}" type="parTrans" cxnId="{500D6C47-6631-4CCA-A24B-947AE844A454}">
      <dgm:prSet/>
      <dgm:spPr/>
      <dgm:t>
        <a:bodyPr/>
        <a:lstStyle/>
        <a:p>
          <a:endParaRPr lang="en-US"/>
        </a:p>
      </dgm:t>
    </dgm:pt>
    <dgm:pt modelId="{D82613CE-97B7-4592-BDA2-E2266F46E506}" type="sibTrans" cxnId="{500D6C47-6631-4CCA-A24B-947AE844A454}">
      <dgm:prSet/>
      <dgm:spPr/>
      <dgm:t>
        <a:bodyPr/>
        <a:lstStyle/>
        <a:p>
          <a:endParaRPr lang="en-US"/>
        </a:p>
      </dgm:t>
    </dgm:pt>
    <dgm:pt modelId="{DCA62085-091A-425A-A158-BED137E52260}">
      <dgm:prSet/>
      <dgm:spPr/>
      <dgm:t>
        <a:bodyPr/>
        <a:lstStyle/>
        <a:p>
          <a:r>
            <a:rPr lang="en-IN"/>
            <a:t>Leadership and decision-making skills for civic life.</a:t>
          </a:r>
          <a:endParaRPr lang="en-US"/>
        </a:p>
      </dgm:t>
    </dgm:pt>
    <dgm:pt modelId="{A64CEAE4-E10F-4D6C-9FA2-1510D9D2BD26}" type="parTrans" cxnId="{786198D5-32A8-4650-9646-D890ACC69440}">
      <dgm:prSet/>
      <dgm:spPr/>
      <dgm:t>
        <a:bodyPr/>
        <a:lstStyle/>
        <a:p>
          <a:endParaRPr lang="en-US"/>
        </a:p>
      </dgm:t>
    </dgm:pt>
    <dgm:pt modelId="{90BADE8B-BBC7-4D21-9304-A3CB93C6E835}" type="sibTrans" cxnId="{786198D5-32A8-4650-9646-D890ACC69440}">
      <dgm:prSet/>
      <dgm:spPr/>
      <dgm:t>
        <a:bodyPr/>
        <a:lstStyle/>
        <a:p>
          <a:endParaRPr lang="en-US"/>
        </a:p>
      </dgm:t>
    </dgm:pt>
    <dgm:pt modelId="{BDC188BB-EF99-433D-A844-EF357AC4A4C7}" type="pres">
      <dgm:prSet presAssocID="{E2F411C6-477F-44FA-B045-947526804BE0}" presName="Name0" presStyleCnt="0">
        <dgm:presLayoutVars>
          <dgm:dir/>
          <dgm:animLvl val="lvl"/>
          <dgm:resizeHandles val="exact"/>
        </dgm:presLayoutVars>
      </dgm:prSet>
      <dgm:spPr/>
    </dgm:pt>
    <dgm:pt modelId="{7136CF68-9ABC-48E6-9677-EE3DC8C5D053}" type="pres">
      <dgm:prSet presAssocID="{6DB4D0C0-5AAA-40CB-A43A-823E1E0D8D4A}" presName="boxAndChildren" presStyleCnt="0"/>
      <dgm:spPr/>
    </dgm:pt>
    <dgm:pt modelId="{C9AECB9A-A721-4A05-8588-C145B9139A61}" type="pres">
      <dgm:prSet presAssocID="{6DB4D0C0-5AAA-40CB-A43A-823E1E0D8D4A}" presName="parentTextBox" presStyleLbl="node1" presStyleIdx="0" presStyleCnt="2"/>
      <dgm:spPr/>
    </dgm:pt>
    <dgm:pt modelId="{5E9C2CD3-92C1-46FE-A7D4-40D3B6D6F1EE}" type="pres">
      <dgm:prSet presAssocID="{6DB4D0C0-5AAA-40CB-A43A-823E1E0D8D4A}" presName="entireBox" presStyleLbl="node1" presStyleIdx="0" presStyleCnt="2"/>
      <dgm:spPr/>
    </dgm:pt>
    <dgm:pt modelId="{F2884C5D-358F-4D59-A923-22932EEDEA0C}" type="pres">
      <dgm:prSet presAssocID="{6DB4D0C0-5AAA-40CB-A43A-823E1E0D8D4A}" presName="descendantBox" presStyleCnt="0"/>
      <dgm:spPr/>
    </dgm:pt>
    <dgm:pt modelId="{40F7EFD1-81AA-418F-95F4-CA60D4F73AF7}" type="pres">
      <dgm:prSet presAssocID="{CFC5A39E-FED9-42AD-BC31-020DE3BF0313}" presName="childTextBox" presStyleLbl="fgAccFollowNode1" presStyleIdx="0" presStyleCnt="4">
        <dgm:presLayoutVars>
          <dgm:bulletEnabled val="1"/>
        </dgm:presLayoutVars>
      </dgm:prSet>
      <dgm:spPr/>
    </dgm:pt>
    <dgm:pt modelId="{90DE849E-BE81-4AFF-9D4C-FF69AB80EDA8}" type="pres">
      <dgm:prSet presAssocID="{868F3F45-B292-4736-AF0E-D9240DEAB57D}" presName="childTextBox" presStyleLbl="fgAccFollowNode1" presStyleIdx="1" presStyleCnt="4">
        <dgm:presLayoutVars>
          <dgm:bulletEnabled val="1"/>
        </dgm:presLayoutVars>
      </dgm:prSet>
      <dgm:spPr/>
    </dgm:pt>
    <dgm:pt modelId="{19C2E1D0-0A7D-4885-9D1C-D3F262DD52C8}" type="pres">
      <dgm:prSet presAssocID="{2B172F68-6A7E-48F1-A191-305BA1BEB6EE}" presName="childTextBox" presStyleLbl="fgAccFollowNode1" presStyleIdx="2" presStyleCnt="4">
        <dgm:presLayoutVars>
          <dgm:bulletEnabled val="1"/>
        </dgm:presLayoutVars>
      </dgm:prSet>
      <dgm:spPr/>
    </dgm:pt>
    <dgm:pt modelId="{43BDF516-D179-4ED5-B104-2C1996B1CF23}" type="pres">
      <dgm:prSet presAssocID="{DCA62085-091A-425A-A158-BED137E52260}" presName="childTextBox" presStyleLbl="fgAccFollowNode1" presStyleIdx="3" presStyleCnt="4">
        <dgm:presLayoutVars>
          <dgm:bulletEnabled val="1"/>
        </dgm:presLayoutVars>
      </dgm:prSet>
      <dgm:spPr/>
    </dgm:pt>
    <dgm:pt modelId="{72AE59D1-662E-4A75-B589-1DA7BA744DE7}" type="pres">
      <dgm:prSet presAssocID="{41639B6D-4973-4031-BF38-F2D9D58A4F1E}" presName="sp" presStyleCnt="0"/>
      <dgm:spPr/>
    </dgm:pt>
    <dgm:pt modelId="{0893D22D-92A5-4573-B9E7-AC844278EB37}" type="pres">
      <dgm:prSet presAssocID="{9C241116-6A4A-4E08-B477-60CFB91021CC}" presName="arrowAndChildren" presStyleCnt="0"/>
      <dgm:spPr/>
    </dgm:pt>
    <dgm:pt modelId="{9A3A7A66-5E14-41AD-85AF-A1A4024D2520}" type="pres">
      <dgm:prSet presAssocID="{9C241116-6A4A-4E08-B477-60CFB91021CC}" presName="parentTextArrow" presStyleLbl="node1" presStyleIdx="1" presStyleCnt="2"/>
      <dgm:spPr/>
    </dgm:pt>
  </dgm:ptLst>
  <dgm:cxnLst>
    <dgm:cxn modelId="{5FF5B80E-DCD6-42AB-A38C-86847CEA60BF}" type="presOf" srcId="{6DB4D0C0-5AAA-40CB-A43A-823E1E0D8D4A}" destId="{C9AECB9A-A721-4A05-8588-C145B9139A61}" srcOrd="0" destOrd="0" presId="urn:microsoft.com/office/officeart/2005/8/layout/process4"/>
    <dgm:cxn modelId="{4A1A6911-A479-4D1C-BF55-CE225CC8F5C1}" type="presOf" srcId="{6DB4D0C0-5AAA-40CB-A43A-823E1E0D8D4A}" destId="{5E9C2CD3-92C1-46FE-A7D4-40D3B6D6F1EE}" srcOrd="1" destOrd="0" presId="urn:microsoft.com/office/officeart/2005/8/layout/process4"/>
    <dgm:cxn modelId="{112E9117-C4AF-4BDB-AFB9-E6F91E81F352}" type="presOf" srcId="{9C241116-6A4A-4E08-B477-60CFB91021CC}" destId="{9A3A7A66-5E14-41AD-85AF-A1A4024D2520}" srcOrd="0" destOrd="0" presId="urn:microsoft.com/office/officeart/2005/8/layout/process4"/>
    <dgm:cxn modelId="{B3C2A823-530C-4C7D-B873-C96AA3C2B98F}" type="presOf" srcId="{2B172F68-6A7E-48F1-A191-305BA1BEB6EE}" destId="{19C2E1D0-0A7D-4885-9D1C-D3F262DD52C8}" srcOrd="0" destOrd="0" presId="urn:microsoft.com/office/officeart/2005/8/layout/process4"/>
    <dgm:cxn modelId="{C560973D-B4F7-42D3-BF48-9ED78D483ADF}" srcId="{6DB4D0C0-5AAA-40CB-A43A-823E1E0D8D4A}" destId="{CFC5A39E-FED9-42AD-BC31-020DE3BF0313}" srcOrd="0" destOrd="0" parTransId="{E3FC4A7D-4A0B-451C-A872-F0040F5B86D4}" sibTransId="{6828DA1E-3156-4B60-B7E8-8365199F07F6}"/>
    <dgm:cxn modelId="{B37E1A63-449F-40FD-8AF7-5DB454E49AA5}" srcId="{6DB4D0C0-5AAA-40CB-A43A-823E1E0D8D4A}" destId="{868F3F45-B292-4736-AF0E-D9240DEAB57D}" srcOrd="1" destOrd="0" parTransId="{15580C8C-4509-40A5-ABE1-D017B3AE9EB5}" sibTransId="{CC8147F8-DCD0-46F8-BDCB-49BC1F77FB8E}"/>
    <dgm:cxn modelId="{B782BA64-8AFC-48B2-B612-902D5A21A1F9}" type="presOf" srcId="{DCA62085-091A-425A-A158-BED137E52260}" destId="{43BDF516-D179-4ED5-B104-2C1996B1CF23}" srcOrd="0" destOrd="0" presId="urn:microsoft.com/office/officeart/2005/8/layout/process4"/>
    <dgm:cxn modelId="{500D6C47-6631-4CCA-A24B-947AE844A454}" srcId="{6DB4D0C0-5AAA-40CB-A43A-823E1E0D8D4A}" destId="{2B172F68-6A7E-48F1-A191-305BA1BEB6EE}" srcOrd="2" destOrd="0" parTransId="{88D101FE-9B89-423F-ACFD-064F314A0202}" sibTransId="{D82613CE-97B7-4592-BDA2-E2266F46E506}"/>
    <dgm:cxn modelId="{E8CB0053-4A17-4573-AE01-83C20EFAEA91}" srcId="{E2F411C6-477F-44FA-B045-947526804BE0}" destId="{9C241116-6A4A-4E08-B477-60CFB91021CC}" srcOrd="0" destOrd="0" parTransId="{225F7B77-49EA-41C9-9EA8-1E371DE30292}" sibTransId="{41639B6D-4973-4031-BF38-F2D9D58A4F1E}"/>
    <dgm:cxn modelId="{E485D77B-BE1E-409E-A773-656762F2EE07}" type="presOf" srcId="{E2F411C6-477F-44FA-B045-947526804BE0}" destId="{BDC188BB-EF99-433D-A844-EF357AC4A4C7}" srcOrd="0" destOrd="0" presId="urn:microsoft.com/office/officeart/2005/8/layout/process4"/>
    <dgm:cxn modelId="{397375CC-EE67-426D-BD80-5245630318B3}" type="presOf" srcId="{868F3F45-B292-4736-AF0E-D9240DEAB57D}" destId="{90DE849E-BE81-4AFF-9D4C-FF69AB80EDA8}" srcOrd="0" destOrd="0" presId="urn:microsoft.com/office/officeart/2005/8/layout/process4"/>
    <dgm:cxn modelId="{786198D5-32A8-4650-9646-D890ACC69440}" srcId="{6DB4D0C0-5AAA-40CB-A43A-823E1E0D8D4A}" destId="{DCA62085-091A-425A-A158-BED137E52260}" srcOrd="3" destOrd="0" parTransId="{A64CEAE4-E10F-4D6C-9FA2-1510D9D2BD26}" sibTransId="{90BADE8B-BBC7-4D21-9304-A3CB93C6E835}"/>
    <dgm:cxn modelId="{5AE985E9-ACFB-4E22-815B-8128A0A62333}" type="presOf" srcId="{CFC5A39E-FED9-42AD-BC31-020DE3BF0313}" destId="{40F7EFD1-81AA-418F-95F4-CA60D4F73AF7}" srcOrd="0" destOrd="0" presId="urn:microsoft.com/office/officeart/2005/8/layout/process4"/>
    <dgm:cxn modelId="{67747AF6-9C54-44B5-9E36-A3C4D5795FA3}" srcId="{E2F411C6-477F-44FA-B045-947526804BE0}" destId="{6DB4D0C0-5AAA-40CB-A43A-823E1E0D8D4A}" srcOrd="1" destOrd="0" parTransId="{AEF0A1CE-66D8-4973-A84C-1454061FE2C3}" sibTransId="{2A662D9B-0A6D-40C0-8B5D-A6509ED2098A}"/>
    <dgm:cxn modelId="{6B3B55D6-2B21-4937-8B99-72E21066982A}" type="presParOf" srcId="{BDC188BB-EF99-433D-A844-EF357AC4A4C7}" destId="{7136CF68-9ABC-48E6-9677-EE3DC8C5D053}" srcOrd="0" destOrd="0" presId="urn:microsoft.com/office/officeart/2005/8/layout/process4"/>
    <dgm:cxn modelId="{005136D3-8397-4DC9-ABD6-6384BC6839DF}" type="presParOf" srcId="{7136CF68-9ABC-48E6-9677-EE3DC8C5D053}" destId="{C9AECB9A-A721-4A05-8588-C145B9139A61}" srcOrd="0" destOrd="0" presId="urn:microsoft.com/office/officeart/2005/8/layout/process4"/>
    <dgm:cxn modelId="{5E26C705-8202-40A1-B5DC-242DBCD7FFD5}" type="presParOf" srcId="{7136CF68-9ABC-48E6-9677-EE3DC8C5D053}" destId="{5E9C2CD3-92C1-46FE-A7D4-40D3B6D6F1EE}" srcOrd="1" destOrd="0" presId="urn:microsoft.com/office/officeart/2005/8/layout/process4"/>
    <dgm:cxn modelId="{3FE790EF-1CC9-4A6A-92F4-462DBDA8F372}" type="presParOf" srcId="{7136CF68-9ABC-48E6-9677-EE3DC8C5D053}" destId="{F2884C5D-358F-4D59-A923-22932EEDEA0C}" srcOrd="2" destOrd="0" presId="urn:microsoft.com/office/officeart/2005/8/layout/process4"/>
    <dgm:cxn modelId="{E27FA44B-E6F1-4AEB-9FF8-EDFD32A7C17F}" type="presParOf" srcId="{F2884C5D-358F-4D59-A923-22932EEDEA0C}" destId="{40F7EFD1-81AA-418F-95F4-CA60D4F73AF7}" srcOrd="0" destOrd="0" presId="urn:microsoft.com/office/officeart/2005/8/layout/process4"/>
    <dgm:cxn modelId="{2068FA53-AEB6-47C1-8715-61F3426CA6D8}" type="presParOf" srcId="{F2884C5D-358F-4D59-A923-22932EEDEA0C}" destId="{90DE849E-BE81-4AFF-9D4C-FF69AB80EDA8}" srcOrd="1" destOrd="0" presId="urn:microsoft.com/office/officeart/2005/8/layout/process4"/>
    <dgm:cxn modelId="{0258FAA8-8132-4211-8D90-8E38F3201B4D}" type="presParOf" srcId="{F2884C5D-358F-4D59-A923-22932EEDEA0C}" destId="{19C2E1D0-0A7D-4885-9D1C-D3F262DD52C8}" srcOrd="2" destOrd="0" presId="urn:microsoft.com/office/officeart/2005/8/layout/process4"/>
    <dgm:cxn modelId="{0BEABA83-3680-4BDE-A5CD-CE60E5E4727A}" type="presParOf" srcId="{F2884C5D-358F-4D59-A923-22932EEDEA0C}" destId="{43BDF516-D179-4ED5-B104-2C1996B1CF23}" srcOrd="3" destOrd="0" presId="urn:microsoft.com/office/officeart/2005/8/layout/process4"/>
    <dgm:cxn modelId="{F2748671-062A-4778-9D87-5BC2CFFD98A6}" type="presParOf" srcId="{BDC188BB-EF99-433D-A844-EF357AC4A4C7}" destId="{72AE59D1-662E-4A75-B589-1DA7BA744DE7}" srcOrd="1" destOrd="0" presId="urn:microsoft.com/office/officeart/2005/8/layout/process4"/>
    <dgm:cxn modelId="{6102564D-284F-4C04-8821-E6C6C49F74D1}" type="presParOf" srcId="{BDC188BB-EF99-433D-A844-EF357AC4A4C7}" destId="{0893D22D-92A5-4573-B9E7-AC844278EB37}" srcOrd="2" destOrd="0" presId="urn:microsoft.com/office/officeart/2005/8/layout/process4"/>
    <dgm:cxn modelId="{103D945A-6ECA-4D38-BF57-0E7DD650CF80}" type="presParOf" srcId="{0893D22D-92A5-4573-B9E7-AC844278EB37}" destId="{9A3A7A66-5E14-41AD-85AF-A1A4024D252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D263D6-5766-4C4D-BCD1-9A9BDCEB5A65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7F573C-3B70-4264-BFB0-3C4EA93E8283}">
      <dgm:prSet/>
      <dgm:spPr/>
      <dgm:t>
        <a:bodyPr/>
        <a:lstStyle/>
        <a:p>
          <a:r>
            <a:rPr lang="en-IN" b="1" dirty="0"/>
            <a:t>Academic Excellence</a:t>
          </a:r>
          <a:r>
            <a:rPr lang="en-IN" dirty="0"/>
            <a:t> – Cultivating curiosity, analytical ability, creativity and problem solving rather than rote learning.</a:t>
          </a:r>
          <a:endParaRPr lang="en-US" dirty="0"/>
        </a:p>
      </dgm:t>
    </dgm:pt>
    <dgm:pt modelId="{29AD9E97-8239-4C45-B396-CDD999C0E78D}" type="parTrans" cxnId="{C2886150-63DD-4110-B6A6-AD7DC3A61C38}">
      <dgm:prSet/>
      <dgm:spPr/>
      <dgm:t>
        <a:bodyPr/>
        <a:lstStyle/>
        <a:p>
          <a:endParaRPr lang="en-US"/>
        </a:p>
      </dgm:t>
    </dgm:pt>
    <dgm:pt modelId="{7AD18D18-FFF8-47DB-893A-3A569ADEC773}" type="sibTrans" cxnId="{C2886150-63DD-4110-B6A6-AD7DC3A61C38}">
      <dgm:prSet/>
      <dgm:spPr/>
      <dgm:t>
        <a:bodyPr/>
        <a:lstStyle/>
        <a:p>
          <a:endParaRPr lang="en-US"/>
        </a:p>
      </dgm:t>
    </dgm:pt>
    <dgm:pt modelId="{622E4B65-833F-4E12-AE60-011469D8001A}">
      <dgm:prSet/>
      <dgm:spPr/>
      <dgm:t>
        <a:bodyPr/>
        <a:lstStyle/>
        <a:p>
          <a:r>
            <a:rPr lang="en-IN" b="1"/>
            <a:t>Physical Well-being</a:t>
          </a:r>
          <a:r>
            <a:rPr lang="en-IN"/>
            <a:t> – Regular sports, yoga, and health awareness to build stamina, discipline and a positive body image.</a:t>
          </a:r>
          <a:endParaRPr lang="en-US"/>
        </a:p>
      </dgm:t>
    </dgm:pt>
    <dgm:pt modelId="{FD229852-2602-4D2E-A3EB-98B784572BE9}" type="parTrans" cxnId="{3E7F957F-1D48-4681-B950-4D10A0034862}">
      <dgm:prSet/>
      <dgm:spPr/>
      <dgm:t>
        <a:bodyPr/>
        <a:lstStyle/>
        <a:p>
          <a:endParaRPr lang="en-US"/>
        </a:p>
      </dgm:t>
    </dgm:pt>
    <dgm:pt modelId="{3685E307-959C-4281-BEAD-DC16860ED49A}" type="sibTrans" cxnId="{3E7F957F-1D48-4681-B950-4D10A0034862}">
      <dgm:prSet/>
      <dgm:spPr/>
      <dgm:t>
        <a:bodyPr/>
        <a:lstStyle/>
        <a:p>
          <a:endParaRPr lang="en-US"/>
        </a:p>
      </dgm:t>
    </dgm:pt>
    <dgm:pt modelId="{E9DBAC7B-69BD-4786-9C21-C78B5A138BB4}">
      <dgm:prSet/>
      <dgm:spPr/>
      <dgm:t>
        <a:bodyPr/>
        <a:lstStyle/>
        <a:p>
          <a:r>
            <a:rPr lang="en-IN" b="1"/>
            <a:t>Emotional Balance</a:t>
          </a:r>
          <a:r>
            <a:rPr lang="en-IN"/>
            <a:t> – Developing resilience, stress-management techniques, and access to counselling support.</a:t>
          </a:r>
          <a:endParaRPr lang="en-US"/>
        </a:p>
      </dgm:t>
    </dgm:pt>
    <dgm:pt modelId="{2FBFB237-54AF-4E0F-A441-30C9A7F228A1}" type="parTrans" cxnId="{7CDB33CF-D20C-432E-8A3C-FA5E37FBEE47}">
      <dgm:prSet/>
      <dgm:spPr/>
      <dgm:t>
        <a:bodyPr/>
        <a:lstStyle/>
        <a:p>
          <a:endParaRPr lang="en-US"/>
        </a:p>
      </dgm:t>
    </dgm:pt>
    <dgm:pt modelId="{4DE6161F-C941-48A4-9C6B-455327AA7ADB}" type="sibTrans" cxnId="{7CDB33CF-D20C-432E-8A3C-FA5E37FBEE47}">
      <dgm:prSet/>
      <dgm:spPr/>
      <dgm:t>
        <a:bodyPr/>
        <a:lstStyle/>
        <a:p>
          <a:endParaRPr lang="en-US"/>
        </a:p>
      </dgm:t>
    </dgm:pt>
    <dgm:pt modelId="{4524C8BA-BC80-4FE5-9929-8D9EC293A565}">
      <dgm:prSet/>
      <dgm:spPr/>
      <dgm:t>
        <a:bodyPr/>
        <a:lstStyle/>
        <a:p>
          <a:r>
            <a:rPr lang="en-IN" b="1" dirty="0"/>
            <a:t>Social Skills</a:t>
          </a:r>
          <a:r>
            <a:rPr lang="en-IN" dirty="0"/>
            <a:t> – Strengthening communication, teamwork, empathy and respect for diversity.</a:t>
          </a:r>
          <a:endParaRPr lang="en-US" dirty="0"/>
        </a:p>
      </dgm:t>
    </dgm:pt>
    <dgm:pt modelId="{A5F0E79D-61F8-472A-A06C-0B76A7AEF74F}" type="parTrans" cxnId="{F417BF92-1432-4560-A74D-324B22084C35}">
      <dgm:prSet/>
      <dgm:spPr/>
      <dgm:t>
        <a:bodyPr/>
        <a:lstStyle/>
        <a:p>
          <a:endParaRPr lang="en-US"/>
        </a:p>
      </dgm:t>
    </dgm:pt>
    <dgm:pt modelId="{FD197702-9A27-4FC0-A89B-2811575DCF8B}" type="sibTrans" cxnId="{F417BF92-1432-4560-A74D-324B22084C35}">
      <dgm:prSet/>
      <dgm:spPr/>
      <dgm:t>
        <a:bodyPr/>
        <a:lstStyle/>
        <a:p>
          <a:endParaRPr lang="en-US"/>
        </a:p>
      </dgm:t>
    </dgm:pt>
    <dgm:pt modelId="{191DE12A-D180-4ED5-98C3-2429D0F2FAC7}">
      <dgm:prSet/>
      <dgm:spPr/>
      <dgm:t>
        <a:bodyPr/>
        <a:lstStyle/>
        <a:p>
          <a:r>
            <a:rPr lang="en-IN" b="1"/>
            <a:t>Values &amp; Ethics</a:t>
          </a:r>
          <a:r>
            <a:rPr lang="en-IN"/>
            <a:t> – Instilling honesty, integrity, patriotism and moral responsibility.</a:t>
          </a:r>
          <a:endParaRPr lang="en-US"/>
        </a:p>
      </dgm:t>
    </dgm:pt>
    <dgm:pt modelId="{D3FA4DBC-54C2-4123-BCDA-BC23BE80FAC9}" type="parTrans" cxnId="{4B055DFE-9A50-45BB-975F-F905DC8F2649}">
      <dgm:prSet/>
      <dgm:spPr/>
      <dgm:t>
        <a:bodyPr/>
        <a:lstStyle/>
        <a:p>
          <a:endParaRPr lang="en-US"/>
        </a:p>
      </dgm:t>
    </dgm:pt>
    <dgm:pt modelId="{72F0F433-5F83-4822-A47F-6DEFF26CBC82}" type="sibTrans" cxnId="{4B055DFE-9A50-45BB-975F-F905DC8F2649}">
      <dgm:prSet/>
      <dgm:spPr/>
      <dgm:t>
        <a:bodyPr/>
        <a:lstStyle/>
        <a:p>
          <a:endParaRPr lang="en-US"/>
        </a:p>
      </dgm:t>
    </dgm:pt>
    <dgm:pt modelId="{13DEB0E7-30F3-4595-8B16-3BA57DF43BF0}">
      <dgm:prSet/>
      <dgm:spPr/>
      <dgm:t>
        <a:bodyPr/>
        <a:lstStyle/>
        <a:p>
          <a:r>
            <a:rPr lang="en-IN" b="1"/>
            <a:t>Life Skills &amp; Career Readiness</a:t>
          </a:r>
          <a:r>
            <a:rPr lang="en-IN"/>
            <a:t> – Time management, financial literacy, adaptability and informed career planning.</a:t>
          </a:r>
          <a:endParaRPr lang="en-US"/>
        </a:p>
      </dgm:t>
    </dgm:pt>
    <dgm:pt modelId="{9B829645-18C1-4B4B-92F6-EE1D1F852E38}" type="parTrans" cxnId="{AB014483-DE1A-4F09-8D0F-D8609F819C0B}">
      <dgm:prSet/>
      <dgm:spPr/>
      <dgm:t>
        <a:bodyPr/>
        <a:lstStyle/>
        <a:p>
          <a:endParaRPr lang="en-US"/>
        </a:p>
      </dgm:t>
    </dgm:pt>
    <dgm:pt modelId="{2EC3AD5E-A7D4-42C4-8D4B-6CB53D4BACC6}" type="sibTrans" cxnId="{AB014483-DE1A-4F09-8D0F-D8609F819C0B}">
      <dgm:prSet/>
      <dgm:spPr/>
      <dgm:t>
        <a:bodyPr/>
        <a:lstStyle/>
        <a:p>
          <a:endParaRPr lang="en-US"/>
        </a:p>
      </dgm:t>
    </dgm:pt>
    <dgm:pt modelId="{1ED91F7D-9D5A-4D18-90E0-5A45E9C4AFC5}">
      <dgm:prSet/>
      <dgm:spPr/>
      <dgm:t>
        <a:bodyPr/>
        <a:lstStyle/>
        <a:p>
          <a:r>
            <a:rPr lang="en-IN" b="1"/>
            <a:t>Digital Literacy</a:t>
          </a:r>
          <a:r>
            <a:rPr lang="en-IN"/>
            <a:t> – Using technology responsibly, staying safe online and managing digital distractions.</a:t>
          </a:r>
          <a:endParaRPr lang="en-US"/>
        </a:p>
      </dgm:t>
    </dgm:pt>
    <dgm:pt modelId="{F9E728A7-E131-44BD-8178-2EF8704494FD}" type="parTrans" cxnId="{E1FA0014-90E4-455F-BA5A-CB53BAD64E4F}">
      <dgm:prSet/>
      <dgm:spPr/>
      <dgm:t>
        <a:bodyPr/>
        <a:lstStyle/>
        <a:p>
          <a:endParaRPr lang="en-US"/>
        </a:p>
      </dgm:t>
    </dgm:pt>
    <dgm:pt modelId="{3FE4FAB9-D35E-476E-8096-47902A9FC154}" type="sibTrans" cxnId="{E1FA0014-90E4-455F-BA5A-CB53BAD64E4F}">
      <dgm:prSet/>
      <dgm:spPr/>
      <dgm:t>
        <a:bodyPr/>
        <a:lstStyle/>
        <a:p>
          <a:endParaRPr lang="en-US"/>
        </a:p>
      </dgm:t>
    </dgm:pt>
    <dgm:pt modelId="{4729ADAE-9C95-4181-BA46-97A5894F6EF6}" type="pres">
      <dgm:prSet presAssocID="{F8D263D6-5766-4C4D-BCD1-9A9BDCEB5A65}" presName="diagram" presStyleCnt="0">
        <dgm:presLayoutVars>
          <dgm:dir/>
          <dgm:resizeHandles val="exact"/>
        </dgm:presLayoutVars>
      </dgm:prSet>
      <dgm:spPr/>
    </dgm:pt>
    <dgm:pt modelId="{4172F51A-FB76-4329-8167-AE74495FEEC8}" type="pres">
      <dgm:prSet presAssocID="{5F7F573C-3B70-4264-BFB0-3C4EA93E8283}" presName="node" presStyleLbl="node1" presStyleIdx="0" presStyleCnt="7">
        <dgm:presLayoutVars>
          <dgm:bulletEnabled val="1"/>
        </dgm:presLayoutVars>
      </dgm:prSet>
      <dgm:spPr/>
    </dgm:pt>
    <dgm:pt modelId="{87FDBC6A-CDE7-4345-B29C-7531F25B0000}" type="pres">
      <dgm:prSet presAssocID="{7AD18D18-FFF8-47DB-893A-3A569ADEC773}" presName="sibTrans" presStyleCnt="0"/>
      <dgm:spPr/>
    </dgm:pt>
    <dgm:pt modelId="{0661252D-C350-4B00-94E3-CFCBB39110EA}" type="pres">
      <dgm:prSet presAssocID="{622E4B65-833F-4E12-AE60-011469D8001A}" presName="node" presStyleLbl="node1" presStyleIdx="1" presStyleCnt="7">
        <dgm:presLayoutVars>
          <dgm:bulletEnabled val="1"/>
        </dgm:presLayoutVars>
      </dgm:prSet>
      <dgm:spPr/>
    </dgm:pt>
    <dgm:pt modelId="{81B0AE4E-8D9B-41FE-9466-A02E9395DD6E}" type="pres">
      <dgm:prSet presAssocID="{3685E307-959C-4281-BEAD-DC16860ED49A}" presName="sibTrans" presStyleCnt="0"/>
      <dgm:spPr/>
    </dgm:pt>
    <dgm:pt modelId="{7AC987E4-F125-4D51-AF3A-CCC8397402C4}" type="pres">
      <dgm:prSet presAssocID="{E9DBAC7B-69BD-4786-9C21-C78B5A138BB4}" presName="node" presStyleLbl="node1" presStyleIdx="2" presStyleCnt="7">
        <dgm:presLayoutVars>
          <dgm:bulletEnabled val="1"/>
        </dgm:presLayoutVars>
      </dgm:prSet>
      <dgm:spPr/>
    </dgm:pt>
    <dgm:pt modelId="{50405567-BEA3-4CCC-B215-17C17E3D4C04}" type="pres">
      <dgm:prSet presAssocID="{4DE6161F-C941-48A4-9C6B-455327AA7ADB}" presName="sibTrans" presStyleCnt="0"/>
      <dgm:spPr/>
    </dgm:pt>
    <dgm:pt modelId="{A0CB0F3F-2BCE-4562-BBD8-B1987823AD9E}" type="pres">
      <dgm:prSet presAssocID="{4524C8BA-BC80-4FE5-9929-8D9EC293A565}" presName="node" presStyleLbl="node1" presStyleIdx="3" presStyleCnt="7">
        <dgm:presLayoutVars>
          <dgm:bulletEnabled val="1"/>
        </dgm:presLayoutVars>
      </dgm:prSet>
      <dgm:spPr/>
    </dgm:pt>
    <dgm:pt modelId="{5C7D39B7-500A-4584-9BD3-1EDCB074C43A}" type="pres">
      <dgm:prSet presAssocID="{FD197702-9A27-4FC0-A89B-2811575DCF8B}" presName="sibTrans" presStyleCnt="0"/>
      <dgm:spPr/>
    </dgm:pt>
    <dgm:pt modelId="{4C4C4404-43EB-4923-AA56-4FEDD4E1FC52}" type="pres">
      <dgm:prSet presAssocID="{191DE12A-D180-4ED5-98C3-2429D0F2FAC7}" presName="node" presStyleLbl="node1" presStyleIdx="4" presStyleCnt="7">
        <dgm:presLayoutVars>
          <dgm:bulletEnabled val="1"/>
        </dgm:presLayoutVars>
      </dgm:prSet>
      <dgm:spPr/>
    </dgm:pt>
    <dgm:pt modelId="{4C32EE4D-0EA0-4AD6-86DB-30E91F243B7D}" type="pres">
      <dgm:prSet presAssocID="{72F0F433-5F83-4822-A47F-6DEFF26CBC82}" presName="sibTrans" presStyleCnt="0"/>
      <dgm:spPr/>
    </dgm:pt>
    <dgm:pt modelId="{B639316B-1FCE-412A-A595-204105CEDBA4}" type="pres">
      <dgm:prSet presAssocID="{13DEB0E7-30F3-4595-8B16-3BA57DF43BF0}" presName="node" presStyleLbl="node1" presStyleIdx="5" presStyleCnt="7">
        <dgm:presLayoutVars>
          <dgm:bulletEnabled val="1"/>
        </dgm:presLayoutVars>
      </dgm:prSet>
      <dgm:spPr/>
    </dgm:pt>
    <dgm:pt modelId="{DD4A5242-290A-40AB-A737-BC0D679FA0AF}" type="pres">
      <dgm:prSet presAssocID="{2EC3AD5E-A7D4-42C4-8D4B-6CB53D4BACC6}" presName="sibTrans" presStyleCnt="0"/>
      <dgm:spPr/>
    </dgm:pt>
    <dgm:pt modelId="{CF5608AF-C381-41ED-9974-EF004EC7E42A}" type="pres">
      <dgm:prSet presAssocID="{1ED91F7D-9D5A-4D18-90E0-5A45E9C4AFC5}" presName="node" presStyleLbl="node1" presStyleIdx="6" presStyleCnt="7">
        <dgm:presLayoutVars>
          <dgm:bulletEnabled val="1"/>
        </dgm:presLayoutVars>
      </dgm:prSet>
      <dgm:spPr/>
    </dgm:pt>
  </dgm:ptLst>
  <dgm:cxnLst>
    <dgm:cxn modelId="{23596900-07B7-4A48-A3EA-246A85ABE3AE}" type="presOf" srcId="{5F7F573C-3B70-4264-BFB0-3C4EA93E8283}" destId="{4172F51A-FB76-4329-8167-AE74495FEEC8}" srcOrd="0" destOrd="0" presId="urn:microsoft.com/office/officeart/2005/8/layout/default"/>
    <dgm:cxn modelId="{E1FA0014-90E4-455F-BA5A-CB53BAD64E4F}" srcId="{F8D263D6-5766-4C4D-BCD1-9A9BDCEB5A65}" destId="{1ED91F7D-9D5A-4D18-90E0-5A45E9C4AFC5}" srcOrd="6" destOrd="0" parTransId="{F9E728A7-E131-44BD-8178-2EF8704494FD}" sibTransId="{3FE4FAB9-D35E-476E-8096-47902A9FC154}"/>
    <dgm:cxn modelId="{1BB42D24-7F0E-47D7-94C0-5555222BB4D8}" type="presOf" srcId="{E9DBAC7B-69BD-4786-9C21-C78B5A138BB4}" destId="{7AC987E4-F125-4D51-AF3A-CCC8397402C4}" srcOrd="0" destOrd="0" presId="urn:microsoft.com/office/officeart/2005/8/layout/default"/>
    <dgm:cxn modelId="{CE61802B-8851-437D-AFD0-6CFD947D40C0}" type="presOf" srcId="{191DE12A-D180-4ED5-98C3-2429D0F2FAC7}" destId="{4C4C4404-43EB-4923-AA56-4FEDD4E1FC52}" srcOrd="0" destOrd="0" presId="urn:microsoft.com/office/officeart/2005/8/layout/default"/>
    <dgm:cxn modelId="{B639234E-B52C-4DC0-BD65-D07F5EBB2890}" type="presOf" srcId="{1ED91F7D-9D5A-4D18-90E0-5A45E9C4AFC5}" destId="{CF5608AF-C381-41ED-9974-EF004EC7E42A}" srcOrd="0" destOrd="0" presId="urn:microsoft.com/office/officeart/2005/8/layout/default"/>
    <dgm:cxn modelId="{C2886150-63DD-4110-B6A6-AD7DC3A61C38}" srcId="{F8D263D6-5766-4C4D-BCD1-9A9BDCEB5A65}" destId="{5F7F573C-3B70-4264-BFB0-3C4EA93E8283}" srcOrd="0" destOrd="0" parTransId="{29AD9E97-8239-4C45-B396-CDD999C0E78D}" sibTransId="{7AD18D18-FFF8-47DB-893A-3A569ADEC773}"/>
    <dgm:cxn modelId="{3E7F957F-1D48-4681-B950-4D10A0034862}" srcId="{F8D263D6-5766-4C4D-BCD1-9A9BDCEB5A65}" destId="{622E4B65-833F-4E12-AE60-011469D8001A}" srcOrd="1" destOrd="0" parTransId="{FD229852-2602-4D2E-A3EB-98B784572BE9}" sibTransId="{3685E307-959C-4281-BEAD-DC16860ED49A}"/>
    <dgm:cxn modelId="{AB014483-DE1A-4F09-8D0F-D8609F819C0B}" srcId="{F8D263D6-5766-4C4D-BCD1-9A9BDCEB5A65}" destId="{13DEB0E7-30F3-4595-8B16-3BA57DF43BF0}" srcOrd="5" destOrd="0" parTransId="{9B829645-18C1-4B4B-92F6-EE1D1F852E38}" sibTransId="{2EC3AD5E-A7D4-42C4-8D4B-6CB53D4BACC6}"/>
    <dgm:cxn modelId="{F417BF92-1432-4560-A74D-324B22084C35}" srcId="{F8D263D6-5766-4C4D-BCD1-9A9BDCEB5A65}" destId="{4524C8BA-BC80-4FE5-9929-8D9EC293A565}" srcOrd="3" destOrd="0" parTransId="{A5F0E79D-61F8-472A-A06C-0B76A7AEF74F}" sibTransId="{FD197702-9A27-4FC0-A89B-2811575DCF8B}"/>
    <dgm:cxn modelId="{B12EE89B-D8C5-4E2D-BDA1-43C38BED340D}" type="presOf" srcId="{622E4B65-833F-4E12-AE60-011469D8001A}" destId="{0661252D-C350-4B00-94E3-CFCBB39110EA}" srcOrd="0" destOrd="0" presId="urn:microsoft.com/office/officeart/2005/8/layout/default"/>
    <dgm:cxn modelId="{7CDB33CF-D20C-432E-8A3C-FA5E37FBEE47}" srcId="{F8D263D6-5766-4C4D-BCD1-9A9BDCEB5A65}" destId="{E9DBAC7B-69BD-4786-9C21-C78B5A138BB4}" srcOrd="2" destOrd="0" parTransId="{2FBFB237-54AF-4E0F-A441-30C9A7F228A1}" sibTransId="{4DE6161F-C941-48A4-9C6B-455327AA7ADB}"/>
    <dgm:cxn modelId="{4251E2CF-8420-4129-86D2-CDD4215A7811}" type="presOf" srcId="{13DEB0E7-30F3-4595-8B16-3BA57DF43BF0}" destId="{B639316B-1FCE-412A-A595-204105CEDBA4}" srcOrd="0" destOrd="0" presId="urn:microsoft.com/office/officeart/2005/8/layout/default"/>
    <dgm:cxn modelId="{A5A98ED4-4ACA-470D-A3AB-FEB6C5245260}" type="presOf" srcId="{F8D263D6-5766-4C4D-BCD1-9A9BDCEB5A65}" destId="{4729ADAE-9C95-4181-BA46-97A5894F6EF6}" srcOrd="0" destOrd="0" presId="urn:microsoft.com/office/officeart/2005/8/layout/default"/>
    <dgm:cxn modelId="{1E5425D6-D761-44C7-97EF-FFAE9D41D0D2}" type="presOf" srcId="{4524C8BA-BC80-4FE5-9929-8D9EC293A565}" destId="{A0CB0F3F-2BCE-4562-BBD8-B1987823AD9E}" srcOrd="0" destOrd="0" presId="urn:microsoft.com/office/officeart/2005/8/layout/default"/>
    <dgm:cxn modelId="{4B055DFE-9A50-45BB-975F-F905DC8F2649}" srcId="{F8D263D6-5766-4C4D-BCD1-9A9BDCEB5A65}" destId="{191DE12A-D180-4ED5-98C3-2429D0F2FAC7}" srcOrd="4" destOrd="0" parTransId="{D3FA4DBC-54C2-4123-BCDA-BC23BE80FAC9}" sibTransId="{72F0F433-5F83-4822-A47F-6DEFF26CBC82}"/>
    <dgm:cxn modelId="{2D6C63C1-DAD4-4D0D-A3E7-7BFE6F54E6B0}" type="presParOf" srcId="{4729ADAE-9C95-4181-BA46-97A5894F6EF6}" destId="{4172F51A-FB76-4329-8167-AE74495FEEC8}" srcOrd="0" destOrd="0" presId="urn:microsoft.com/office/officeart/2005/8/layout/default"/>
    <dgm:cxn modelId="{5D61A246-E4E5-4CA6-851B-0936AAFBF8F1}" type="presParOf" srcId="{4729ADAE-9C95-4181-BA46-97A5894F6EF6}" destId="{87FDBC6A-CDE7-4345-B29C-7531F25B0000}" srcOrd="1" destOrd="0" presId="urn:microsoft.com/office/officeart/2005/8/layout/default"/>
    <dgm:cxn modelId="{AE55CCE6-C2DC-4467-B0AF-0B467F7B116F}" type="presParOf" srcId="{4729ADAE-9C95-4181-BA46-97A5894F6EF6}" destId="{0661252D-C350-4B00-94E3-CFCBB39110EA}" srcOrd="2" destOrd="0" presId="urn:microsoft.com/office/officeart/2005/8/layout/default"/>
    <dgm:cxn modelId="{C36661BE-7968-4AD3-8D74-D622B1BB8AC7}" type="presParOf" srcId="{4729ADAE-9C95-4181-BA46-97A5894F6EF6}" destId="{81B0AE4E-8D9B-41FE-9466-A02E9395DD6E}" srcOrd="3" destOrd="0" presId="urn:microsoft.com/office/officeart/2005/8/layout/default"/>
    <dgm:cxn modelId="{538FFCF0-AD86-46F4-87F3-83B10A63BCE2}" type="presParOf" srcId="{4729ADAE-9C95-4181-BA46-97A5894F6EF6}" destId="{7AC987E4-F125-4D51-AF3A-CCC8397402C4}" srcOrd="4" destOrd="0" presId="urn:microsoft.com/office/officeart/2005/8/layout/default"/>
    <dgm:cxn modelId="{4F90940A-7E7F-4D26-8DC4-7240B8F9E3D9}" type="presParOf" srcId="{4729ADAE-9C95-4181-BA46-97A5894F6EF6}" destId="{50405567-BEA3-4CCC-B215-17C17E3D4C04}" srcOrd="5" destOrd="0" presId="urn:microsoft.com/office/officeart/2005/8/layout/default"/>
    <dgm:cxn modelId="{259E2680-5555-4B4A-936B-33C48621D39E}" type="presParOf" srcId="{4729ADAE-9C95-4181-BA46-97A5894F6EF6}" destId="{A0CB0F3F-2BCE-4562-BBD8-B1987823AD9E}" srcOrd="6" destOrd="0" presId="urn:microsoft.com/office/officeart/2005/8/layout/default"/>
    <dgm:cxn modelId="{C72B5017-29E8-46BB-B53B-9FDBBF87A2D9}" type="presParOf" srcId="{4729ADAE-9C95-4181-BA46-97A5894F6EF6}" destId="{5C7D39B7-500A-4584-9BD3-1EDCB074C43A}" srcOrd="7" destOrd="0" presId="urn:microsoft.com/office/officeart/2005/8/layout/default"/>
    <dgm:cxn modelId="{849800C7-02D4-44EC-8AE1-6ED3F78BF63D}" type="presParOf" srcId="{4729ADAE-9C95-4181-BA46-97A5894F6EF6}" destId="{4C4C4404-43EB-4923-AA56-4FEDD4E1FC52}" srcOrd="8" destOrd="0" presId="urn:microsoft.com/office/officeart/2005/8/layout/default"/>
    <dgm:cxn modelId="{046543EE-373E-4DD2-B9AD-994D517198BB}" type="presParOf" srcId="{4729ADAE-9C95-4181-BA46-97A5894F6EF6}" destId="{4C32EE4D-0EA0-4AD6-86DB-30E91F243B7D}" srcOrd="9" destOrd="0" presId="urn:microsoft.com/office/officeart/2005/8/layout/default"/>
    <dgm:cxn modelId="{BCA7636A-71EA-43E6-BE72-F87371DEB8F0}" type="presParOf" srcId="{4729ADAE-9C95-4181-BA46-97A5894F6EF6}" destId="{B639316B-1FCE-412A-A595-204105CEDBA4}" srcOrd="10" destOrd="0" presId="urn:microsoft.com/office/officeart/2005/8/layout/default"/>
    <dgm:cxn modelId="{282BA7E9-2445-4E0A-B083-3F080D7A6029}" type="presParOf" srcId="{4729ADAE-9C95-4181-BA46-97A5894F6EF6}" destId="{DD4A5242-290A-40AB-A737-BC0D679FA0AF}" srcOrd="11" destOrd="0" presId="urn:microsoft.com/office/officeart/2005/8/layout/default"/>
    <dgm:cxn modelId="{40F6E677-37C0-4799-9508-860A3CB2E1B1}" type="presParOf" srcId="{4729ADAE-9C95-4181-BA46-97A5894F6EF6}" destId="{CF5608AF-C381-41ED-9974-EF004EC7E42A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5C35B78-D04F-4CC5-A197-53191BB5D51C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6E49808-70BE-4B25-BF5C-D6DE320EDE51}">
      <dgm:prSet/>
      <dgm:spPr/>
      <dgm:t>
        <a:bodyPr/>
        <a:lstStyle/>
        <a:p>
          <a:r>
            <a:rPr lang="en-IN"/>
            <a:t>Encourage </a:t>
          </a:r>
          <a:r>
            <a:rPr lang="en-IN" b="1"/>
            <a:t>project-based learning, debates, presentations</a:t>
          </a:r>
          <a:r>
            <a:rPr lang="en-IN"/>
            <a:t> to stimulate critical thinking.</a:t>
          </a:r>
          <a:endParaRPr lang="en-US"/>
        </a:p>
      </dgm:t>
    </dgm:pt>
    <dgm:pt modelId="{215D5943-ADC1-48C1-9FF2-57F342BA9122}" type="parTrans" cxnId="{B600FC21-CA06-4D35-8234-BCBD92605999}">
      <dgm:prSet/>
      <dgm:spPr/>
      <dgm:t>
        <a:bodyPr/>
        <a:lstStyle/>
        <a:p>
          <a:endParaRPr lang="en-US"/>
        </a:p>
      </dgm:t>
    </dgm:pt>
    <dgm:pt modelId="{986D12F7-1BC7-4811-A391-BCAB2894927C}" type="sibTrans" cxnId="{B600FC21-CA06-4D35-8234-BCBD92605999}">
      <dgm:prSet/>
      <dgm:spPr/>
      <dgm:t>
        <a:bodyPr/>
        <a:lstStyle/>
        <a:p>
          <a:endParaRPr lang="en-US"/>
        </a:p>
      </dgm:t>
    </dgm:pt>
    <dgm:pt modelId="{0068593A-8FED-4A54-804C-D9965F0DEA93}">
      <dgm:prSet/>
      <dgm:spPr/>
      <dgm:t>
        <a:bodyPr/>
        <a:lstStyle/>
        <a:p>
          <a:r>
            <a:rPr lang="en-IN"/>
            <a:t>Promote </a:t>
          </a:r>
          <a:r>
            <a:rPr lang="en-IN" b="1"/>
            <a:t>interdisciplinary learning</a:t>
          </a:r>
          <a:r>
            <a:rPr lang="en-IN"/>
            <a:t> (science with arts, commerce with technology).</a:t>
          </a:r>
          <a:endParaRPr lang="en-US"/>
        </a:p>
      </dgm:t>
    </dgm:pt>
    <dgm:pt modelId="{906B8AE9-9D6F-4455-897E-79756EBA4C46}" type="parTrans" cxnId="{3D85842D-404A-4976-9EAA-12A75DD6B0CA}">
      <dgm:prSet/>
      <dgm:spPr/>
      <dgm:t>
        <a:bodyPr/>
        <a:lstStyle/>
        <a:p>
          <a:endParaRPr lang="en-US"/>
        </a:p>
      </dgm:t>
    </dgm:pt>
    <dgm:pt modelId="{58171D80-541E-4E4F-84FC-71BB1C02FB32}" type="sibTrans" cxnId="{3D85842D-404A-4976-9EAA-12A75DD6B0CA}">
      <dgm:prSet/>
      <dgm:spPr/>
      <dgm:t>
        <a:bodyPr/>
        <a:lstStyle/>
        <a:p>
          <a:endParaRPr lang="en-US"/>
        </a:p>
      </dgm:t>
    </dgm:pt>
    <dgm:pt modelId="{F3BFA59C-1308-4961-9FDB-51BCB97F439A}">
      <dgm:prSet/>
      <dgm:spPr/>
      <dgm:t>
        <a:bodyPr/>
        <a:lstStyle/>
        <a:p>
          <a:r>
            <a:rPr lang="en-IN"/>
            <a:t>Provide </a:t>
          </a:r>
          <a:r>
            <a:rPr lang="en-IN" b="1"/>
            <a:t>career guidance sessions</a:t>
          </a:r>
          <a:r>
            <a:rPr lang="en-IN"/>
            <a:t> and aptitude assessments.</a:t>
          </a:r>
          <a:endParaRPr lang="en-US"/>
        </a:p>
      </dgm:t>
    </dgm:pt>
    <dgm:pt modelId="{492A4F51-4DE7-4406-8F39-D7FA7174D0B3}" type="parTrans" cxnId="{B4E06587-5DDD-417F-BBA2-365879A83A51}">
      <dgm:prSet/>
      <dgm:spPr/>
      <dgm:t>
        <a:bodyPr/>
        <a:lstStyle/>
        <a:p>
          <a:endParaRPr lang="en-US"/>
        </a:p>
      </dgm:t>
    </dgm:pt>
    <dgm:pt modelId="{DE1B1655-8559-44C2-99B4-21088B21B9A2}" type="sibTrans" cxnId="{B4E06587-5DDD-417F-BBA2-365879A83A51}">
      <dgm:prSet/>
      <dgm:spPr/>
      <dgm:t>
        <a:bodyPr/>
        <a:lstStyle/>
        <a:p>
          <a:endParaRPr lang="en-US"/>
        </a:p>
      </dgm:t>
    </dgm:pt>
    <dgm:pt modelId="{B3BAE14A-FD23-4CA0-B052-DE78AFA80146}">
      <dgm:prSet/>
      <dgm:spPr/>
      <dgm:t>
        <a:bodyPr/>
        <a:lstStyle/>
        <a:p>
          <a:r>
            <a:rPr lang="en-IN" dirty="0"/>
            <a:t>Support students in setting </a:t>
          </a:r>
          <a:r>
            <a:rPr lang="en-IN" b="1" dirty="0"/>
            <a:t>personal learning goals</a:t>
          </a:r>
          <a:r>
            <a:rPr lang="en-IN" dirty="0"/>
            <a:t>.</a:t>
          </a:r>
          <a:endParaRPr lang="en-US" dirty="0"/>
        </a:p>
      </dgm:t>
    </dgm:pt>
    <dgm:pt modelId="{900C0605-4A76-41D9-919C-7743856BFC86}" type="parTrans" cxnId="{F6AF5435-8B87-4C4C-9E24-87598AF64CDB}">
      <dgm:prSet/>
      <dgm:spPr/>
      <dgm:t>
        <a:bodyPr/>
        <a:lstStyle/>
        <a:p>
          <a:endParaRPr lang="en-US"/>
        </a:p>
      </dgm:t>
    </dgm:pt>
    <dgm:pt modelId="{1238665B-979D-49D2-8892-4B517D5BE2E4}" type="sibTrans" cxnId="{F6AF5435-8B87-4C4C-9E24-87598AF64CDB}">
      <dgm:prSet/>
      <dgm:spPr/>
      <dgm:t>
        <a:bodyPr/>
        <a:lstStyle/>
        <a:p>
          <a:endParaRPr lang="en-US"/>
        </a:p>
      </dgm:t>
    </dgm:pt>
    <dgm:pt modelId="{83E0561D-5277-4CA1-899D-F67C68813F96}" type="pres">
      <dgm:prSet presAssocID="{A5C35B78-D04F-4CC5-A197-53191BB5D51C}" presName="root" presStyleCnt="0">
        <dgm:presLayoutVars>
          <dgm:dir/>
          <dgm:resizeHandles val="exact"/>
        </dgm:presLayoutVars>
      </dgm:prSet>
      <dgm:spPr/>
    </dgm:pt>
    <dgm:pt modelId="{664A7B4C-C90D-4F33-B8D6-5B43B5885DBE}" type="pres">
      <dgm:prSet presAssocID="{96E49808-70BE-4B25-BF5C-D6DE320EDE51}" presName="compNode" presStyleCnt="0"/>
      <dgm:spPr/>
    </dgm:pt>
    <dgm:pt modelId="{62C1399A-B9F2-4444-A807-86B2F2E5F0EB}" type="pres">
      <dgm:prSet presAssocID="{96E49808-70BE-4B25-BF5C-D6DE320EDE5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C74FEB77-97A1-42C0-961A-D77767D08328}" type="pres">
      <dgm:prSet presAssocID="{96E49808-70BE-4B25-BF5C-D6DE320EDE51}" presName="spaceRect" presStyleCnt="0"/>
      <dgm:spPr/>
    </dgm:pt>
    <dgm:pt modelId="{CB0890BF-3602-498A-8759-7BC3AF4009E1}" type="pres">
      <dgm:prSet presAssocID="{96E49808-70BE-4B25-BF5C-D6DE320EDE51}" presName="textRect" presStyleLbl="revTx" presStyleIdx="0" presStyleCnt="4">
        <dgm:presLayoutVars>
          <dgm:chMax val="1"/>
          <dgm:chPref val="1"/>
        </dgm:presLayoutVars>
      </dgm:prSet>
      <dgm:spPr/>
    </dgm:pt>
    <dgm:pt modelId="{B2260E36-52E1-4609-8875-CF8D5D6BCD79}" type="pres">
      <dgm:prSet presAssocID="{986D12F7-1BC7-4811-A391-BCAB2894927C}" presName="sibTrans" presStyleCnt="0"/>
      <dgm:spPr/>
    </dgm:pt>
    <dgm:pt modelId="{6876A73A-6854-427C-A98B-45074F16B648}" type="pres">
      <dgm:prSet presAssocID="{0068593A-8FED-4A54-804C-D9965F0DEA93}" presName="compNode" presStyleCnt="0"/>
      <dgm:spPr/>
    </dgm:pt>
    <dgm:pt modelId="{4ED73C35-4BDF-4348-BCBC-C40D9E9489FC}" type="pres">
      <dgm:prSet presAssocID="{0068593A-8FED-4A54-804C-D9965F0DEA9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5ED576B3-3514-4F80-BA24-854CFCF97F3B}" type="pres">
      <dgm:prSet presAssocID="{0068593A-8FED-4A54-804C-D9965F0DEA93}" presName="spaceRect" presStyleCnt="0"/>
      <dgm:spPr/>
    </dgm:pt>
    <dgm:pt modelId="{F910DD50-9A1C-47FA-A941-41CABBF50E21}" type="pres">
      <dgm:prSet presAssocID="{0068593A-8FED-4A54-804C-D9965F0DEA93}" presName="textRect" presStyleLbl="revTx" presStyleIdx="1" presStyleCnt="4">
        <dgm:presLayoutVars>
          <dgm:chMax val="1"/>
          <dgm:chPref val="1"/>
        </dgm:presLayoutVars>
      </dgm:prSet>
      <dgm:spPr/>
    </dgm:pt>
    <dgm:pt modelId="{9BBF2266-A473-4DE0-B4C5-8BA1913E1E1D}" type="pres">
      <dgm:prSet presAssocID="{58171D80-541E-4E4F-84FC-71BB1C02FB32}" presName="sibTrans" presStyleCnt="0"/>
      <dgm:spPr/>
    </dgm:pt>
    <dgm:pt modelId="{F1F0CE3C-CDFA-4585-98AA-B21D69ECE1C9}" type="pres">
      <dgm:prSet presAssocID="{F3BFA59C-1308-4961-9FDB-51BCB97F439A}" presName="compNode" presStyleCnt="0"/>
      <dgm:spPr/>
    </dgm:pt>
    <dgm:pt modelId="{A3F3B685-4929-46FC-BA96-42377BF33BCE}" type="pres">
      <dgm:prSet presAssocID="{F3BFA59C-1308-4961-9FDB-51BCB97F439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5EB12003-70BC-4105-9063-AF8CCB8E7AC4}" type="pres">
      <dgm:prSet presAssocID="{F3BFA59C-1308-4961-9FDB-51BCB97F439A}" presName="spaceRect" presStyleCnt="0"/>
      <dgm:spPr/>
    </dgm:pt>
    <dgm:pt modelId="{AE38B9DD-8C4F-4FE6-8A4A-C0C4EFC16F58}" type="pres">
      <dgm:prSet presAssocID="{F3BFA59C-1308-4961-9FDB-51BCB97F439A}" presName="textRect" presStyleLbl="revTx" presStyleIdx="2" presStyleCnt="4">
        <dgm:presLayoutVars>
          <dgm:chMax val="1"/>
          <dgm:chPref val="1"/>
        </dgm:presLayoutVars>
      </dgm:prSet>
      <dgm:spPr/>
    </dgm:pt>
    <dgm:pt modelId="{CAC62D08-48EE-4B5D-A16E-81F93BC19CEB}" type="pres">
      <dgm:prSet presAssocID="{DE1B1655-8559-44C2-99B4-21088B21B9A2}" presName="sibTrans" presStyleCnt="0"/>
      <dgm:spPr/>
    </dgm:pt>
    <dgm:pt modelId="{B2EEA429-9DE8-4A1A-A80A-1883A46814A1}" type="pres">
      <dgm:prSet presAssocID="{B3BAE14A-FD23-4CA0-B052-DE78AFA80146}" presName="compNode" presStyleCnt="0"/>
      <dgm:spPr/>
    </dgm:pt>
    <dgm:pt modelId="{3221BE78-620B-4B2D-9909-D6E856E6D812}" type="pres">
      <dgm:prSet presAssocID="{B3BAE14A-FD23-4CA0-B052-DE78AFA8014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A0FC5DEF-385D-45B9-8D36-D5AFC71075E3}" type="pres">
      <dgm:prSet presAssocID="{B3BAE14A-FD23-4CA0-B052-DE78AFA80146}" presName="spaceRect" presStyleCnt="0"/>
      <dgm:spPr/>
    </dgm:pt>
    <dgm:pt modelId="{93CBD6F7-AF14-44D7-A82D-6A7A790F5005}" type="pres">
      <dgm:prSet presAssocID="{B3BAE14A-FD23-4CA0-B052-DE78AFA80146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600FC21-CA06-4D35-8234-BCBD92605999}" srcId="{A5C35B78-D04F-4CC5-A197-53191BB5D51C}" destId="{96E49808-70BE-4B25-BF5C-D6DE320EDE51}" srcOrd="0" destOrd="0" parTransId="{215D5943-ADC1-48C1-9FF2-57F342BA9122}" sibTransId="{986D12F7-1BC7-4811-A391-BCAB2894927C}"/>
    <dgm:cxn modelId="{3D85842D-404A-4976-9EAA-12A75DD6B0CA}" srcId="{A5C35B78-D04F-4CC5-A197-53191BB5D51C}" destId="{0068593A-8FED-4A54-804C-D9965F0DEA93}" srcOrd="1" destOrd="0" parTransId="{906B8AE9-9D6F-4455-897E-79756EBA4C46}" sibTransId="{58171D80-541E-4E4F-84FC-71BB1C02FB32}"/>
    <dgm:cxn modelId="{F39AE02F-D784-4F95-9944-72D27A25A312}" type="presOf" srcId="{A5C35B78-D04F-4CC5-A197-53191BB5D51C}" destId="{83E0561D-5277-4CA1-899D-F67C68813F96}" srcOrd="0" destOrd="0" presId="urn:microsoft.com/office/officeart/2018/2/layout/IconLabelList"/>
    <dgm:cxn modelId="{F6AF5435-8B87-4C4C-9E24-87598AF64CDB}" srcId="{A5C35B78-D04F-4CC5-A197-53191BB5D51C}" destId="{B3BAE14A-FD23-4CA0-B052-DE78AFA80146}" srcOrd="3" destOrd="0" parTransId="{900C0605-4A76-41D9-919C-7743856BFC86}" sibTransId="{1238665B-979D-49D2-8892-4B517D5BE2E4}"/>
    <dgm:cxn modelId="{54088978-360F-4DBB-BAE6-FD766706D9EE}" type="presOf" srcId="{B3BAE14A-FD23-4CA0-B052-DE78AFA80146}" destId="{93CBD6F7-AF14-44D7-A82D-6A7A790F5005}" srcOrd="0" destOrd="0" presId="urn:microsoft.com/office/officeart/2018/2/layout/IconLabelList"/>
    <dgm:cxn modelId="{B4E06587-5DDD-417F-BBA2-365879A83A51}" srcId="{A5C35B78-D04F-4CC5-A197-53191BB5D51C}" destId="{F3BFA59C-1308-4961-9FDB-51BCB97F439A}" srcOrd="2" destOrd="0" parTransId="{492A4F51-4DE7-4406-8F39-D7FA7174D0B3}" sibTransId="{DE1B1655-8559-44C2-99B4-21088B21B9A2}"/>
    <dgm:cxn modelId="{50DE56C8-CF96-4AA5-A89F-466C3B378817}" type="presOf" srcId="{0068593A-8FED-4A54-804C-D9965F0DEA93}" destId="{F910DD50-9A1C-47FA-A941-41CABBF50E21}" srcOrd="0" destOrd="0" presId="urn:microsoft.com/office/officeart/2018/2/layout/IconLabelList"/>
    <dgm:cxn modelId="{55C915E7-87AA-44B9-AFFC-B74AF1F3D738}" type="presOf" srcId="{F3BFA59C-1308-4961-9FDB-51BCB97F439A}" destId="{AE38B9DD-8C4F-4FE6-8A4A-C0C4EFC16F58}" srcOrd="0" destOrd="0" presId="urn:microsoft.com/office/officeart/2018/2/layout/IconLabelList"/>
    <dgm:cxn modelId="{993E4AF0-1851-4E74-AA18-579AE55B7572}" type="presOf" srcId="{96E49808-70BE-4B25-BF5C-D6DE320EDE51}" destId="{CB0890BF-3602-498A-8759-7BC3AF4009E1}" srcOrd="0" destOrd="0" presId="urn:microsoft.com/office/officeart/2018/2/layout/IconLabelList"/>
    <dgm:cxn modelId="{483EB9A4-0882-44B1-8E2B-A60EE9539301}" type="presParOf" srcId="{83E0561D-5277-4CA1-899D-F67C68813F96}" destId="{664A7B4C-C90D-4F33-B8D6-5B43B5885DBE}" srcOrd="0" destOrd="0" presId="urn:microsoft.com/office/officeart/2018/2/layout/IconLabelList"/>
    <dgm:cxn modelId="{1CA7BF33-2675-44BB-A545-1357864ED058}" type="presParOf" srcId="{664A7B4C-C90D-4F33-B8D6-5B43B5885DBE}" destId="{62C1399A-B9F2-4444-A807-86B2F2E5F0EB}" srcOrd="0" destOrd="0" presId="urn:microsoft.com/office/officeart/2018/2/layout/IconLabelList"/>
    <dgm:cxn modelId="{E127C062-D80C-451E-BD54-D721C6FC0F58}" type="presParOf" srcId="{664A7B4C-C90D-4F33-B8D6-5B43B5885DBE}" destId="{C74FEB77-97A1-42C0-961A-D77767D08328}" srcOrd="1" destOrd="0" presId="urn:microsoft.com/office/officeart/2018/2/layout/IconLabelList"/>
    <dgm:cxn modelId="{0BB7D444-2397-4268-868A-6FEA5B2CE036}" type="presParOf" srcId="{664A7B4C-C90D-4F33-B8D6-5B43B5885DBE}" destId="{CB0890BF-3602-498A-8759-7BC3AF4009E1}" srcOrd="2" destOrd="0" presId="urn:microsoft.com/office/officeart/2018/2/layout/IconLabelList"/>
    <dgm:cxn modelId="{1C74178B-6946-497A-B2F9-041FE588745C}" type="presParOf" srcId="{83E0561D-5277-4CA1-899D-F67C68813F96}" destId="{B2260E36-52E1-4609-8875-CF8D5D6BCD79}" srcOrd="1" destOrd="0" presId="urn:microsoft.com/office/officeart/2018/2/layout/IconLabelList"/>
    <dgm:cxn modelId="{2971E8BB-F281-400D-BC55-02D3881F7E3D}" type="presParOf" srcId="{83E0561D-5277-4CA1-899D-F67C68813F96}" destId="{6876A73A-6854-427C-A98B-45074F16B648}" srcOrd="2" destOrd="0" presId="urn:microsoft.com/office/officeart/2018/2/layout/IconLabelList"/>
    <dgm:cxn modelId="{D00C0F07-146B-4158-B22C-120F31EB1D14}" type="presParOf" srcId="{6876A73A-6854-427C-A98B-45074F16B648}" destId="{4ED73C35-4BDF-4348-BCBC-C40D9E9489FC}" srcOrd="0" destOrd="0" presId="urn:microsoft.com/office/officeart/2018/2/layout/IconLabelList"/>
    <dgm:cxn modelId="{1A8BB98F-6614-48A5-B9EB-1BF31DDF7A6C}" type="presParOf" srcId="{6876A73A-6854-427C-A98B-45074F16B648}" destId="{5ED576B3-3514-4F80-BA24-854CFCF97F3B}" srcOrd="1" destOrd="0" presId="urn:microsoft.com/office/officeart/2018/2/layout/IconLabelList"/>
    <dgm:cxn modelId="{5C4835D3-CF8D-461E-8A68-D05382F682F8}" type="presParOf" srcId="{6876A73A-6854-427C-A98B-45074F16B648}" destId="{F910DD50-9A1C-47FA-A941-41CABBF50E21}" srcOrd="2" destOrd="0" presId="urn:microsoft.com/office/officeart/2018/2/layout/IconLabelList"/>
    <dgm:cxn modelId="{905DF005-60A0-4428-81A5-EAAE308DBE5F}" type="presParOf" srcId="{83E0561D-5277-4CA1-899D-F67C68813F96}" destId="{9BBF2266-A473-4DE0-B4C5-8BA1913E1E1D}" srcOrd="3" destOrd="0" presId="urn:microsoft.com/office/officeart/2018/2/layout/IconLabelList"/>
    <dgm:cxn modelId="{93756CAA-4EBD-4FD2-AA90-04F612B108EC}" type="presParOf" srcId="{83E0561D-5277-4CA1-899D-F67C68813F96}" destId="{F1F0CE3C-CDFA-4585-98AA-B21D69ECE1C9}" srcOrd="4" destOrd="0" presId="urn:microsoft.com/office/officeart/2018/2/layout/IconLabelList"/>
    <dgm:cxn modelId="{74B70353-C00F-4FDA-B165-DA23EF809A14}" type="presParOf" srcId="{F1F0CE3C-CDFA-4585-98AA-B21D69ECE1C9}" destId="{A3F3B685-4929-46FC-BA96-42377BF33BCE}" srcOrd="0" destOrd="0" presId="urn:microsoft.com/office/officeart/2018/2/layout/IconLabelList"/>
    <dgm:cxn modelId="{7DC75525-896B-4880-840E-542E5D5539BE}" type="presParOf" srcId="{F1F0CE3C-CDFA-4585-98AA-B21D69ECE1C9}" destId="{5EB12003-70BC-4105-9063-AF8CCB8E7AC4}" srcOrd="1" destOrd="0" presId="urn:microsoft.com/office/officeart/2018/2/layout/IconLabelList"/>
    <dgm:cxn modelId="{2950C2DB-46B0-4DF2-B1C3-AA43105AD0AA}" type="presParOf" srcId="{F1F0CE3C-CDFA-4585-98AA-B21D69ECE1C9}" destId="{AE38B9DD-8C4F-4FE6-8A4A-C0C4EFC16F58}" srcOrd="2" destOrd="0" presId="urn:microsoft.com/office/officeart/2018/2/layout/IconLabelList"/>
    <dgm:cxn modelId="{4D0FABF3-55D9-4911-91C4-CB70A7054A7B}" type="presParOf" srcId="{83E0561D-5277-4CA1-899D-F67C68813F96}" destId="{CAC62D08-48EE-4B5D-A16E-81F93BC19CEB}" srcOrd="5" destOrd="0" presId="urn:microsoft.com/office/officeart/2018/2/layout/IconLabelList"/>
    <dgm:cxn modelId="{3BCEC255-E8ED-4C69-993C-8D74689598C4}" type="presParOf" srcId="{83E0561D-5277-4CA1-899D-F67C68813F96}" destId="{B2EEA429-9DE8-4A1A-A80A-1883A46814A1}" srcOrd="6" destOrd="0" presId="urn:microsoft.com/office/officeart/2018/2/layout/IconLabelList"/>
    <dgm:cxn modelId="{0AF30D61-761D-460E-90C8-38C799E875DA}" type="presParOf" srcId="{B2EEA429-9DE8-4A1A-A80A-1883A46814A1}" destId="{3221BE78-620B-4B2D-9909-D6E856E6D812}" srcOrd="0" destOrd="0" presId="urn:microsoft.com/office/officeart/2018/2/layout/IconLabelList"/>
    <dgm:cxn modelId="{E81FA017-06BE-44B7-BB44-0714E7806687}" type="presParOf" srcId="{B2EEA429-9DE8-4A1A-A80A-1883A46814A1}" destId="{A0FC5DEF-385D-45B9-8D36-D5AFC71075E3}" srcOrd="1" destOrd="0" presId="urn:microsoft.com/office/officeart/2018/2/layout/IconLabelList"/>
    <dgm:cxn modelId="{7D3B4535-27FD-4E69-823A-D5D15807D372}" type="presParOf" srcId="{B2EEA429-9DE8-4A1A-A80A-1883A46814A1}" destId="{93CBD6F7-AF14-44D7-A82D-6A7A790F5005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4E4A0E1-952F-46F4-B848-DB55838D18C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D0546D8-16B0-469A-A12A-E0FC285032A7}">
      <dgm:prSet/>
      <dgm:spPr/>
      <dgm:t>
        <a:bodyPr/>
        <a:lstStyle/>
        <a:p>
          <a:r>
            <a:rPr lang="en-IN" b="1"/>
            <a:t>Counselling cells and peer-support groups</a:t>
          </a:r>
          <a:r>
            <a:rPr lang="en-IN"/>
            <a:t> to handle anxiety, exam stress and relationship issues.</a:t>
          </a:r>
          <a:endParaRPr lang="en-US"/>
        </a:p>
      </dgm:t>
    </dgm:pt>
    <dgm:pt modelId="{E572545E-C4CC-472B-81E5-A340A22F2996}" type="parTrans" cxnId="{A1460EC6-C06E-46A8-9FBB-F3E6A103D0EC}">
      <dgm:prSet/>
      <dgm:spPr/>
      <dgm:t>
        <a:bodyPr/>
        <a:lstStyle/>
        <a:p>
          <a:endParaRPr lang="en-US"/>
        </a:p>
      </dgm:t>
    </dgm:pt>
    <dgm:pt modelId="{BC4A7832-02A5-45D3-831F-1E507CED5398}" type="sibTrans" cxnId="{A1460EC6-C06E-46A8-9FBB-F3E6A103D0EC}">
      <dgm:prSet/>
      <dgm:spPr/>
      <dgm:t>
        <a:bodyPr/>
        <a:lstStyle/>
        <a:p>
          <a:endParaRPr lang="en-US"/>
        </a:p>
      </dgm:t>
    </dgm:pt>
    <dgm:pt modelId="{E8E7DED0-6FED-4984-9EF3-795633D0E7D8}">
      <dgm:prSet/>
      <dgm:spPr/>
      <dgm:t>
        <a:bodyPr/>
        <a:lstStyle/>
        <a:p>
          <a:r>
            <a:rPr lang="en-IN" b="1"/>
            <a:t>Mindfulness practices</a:t>
          </a:r>
          <a:r>
            <a:rPr lang="en-IN"/>
            <a:t> such as breathing exercises and gratitude journaling.</a:t>
          </a:r>
          <a:endParaRPr lang="en-US"/>
        </a:p>
      </dgm:t>
    </dgm:pt>
    <dgm:pt modelId="{97AA41F3-6F17-4509-9485-DB7559664182}" type="parTrans" cxnId="{1B373946-1981-41DE-8570-064E802F98A6}">
      <dgm:prSet/>
      <dgm:spPr/>
      <dgm:t>
        <a:bodyPr/>
        <a:lstStyle/>
        <a:p>
          <a:endParaRPr lang="en-US"/>
        </a:p>
      </dgm:t>
    </dgm:pt>
    <dgm:pt modelId="{1D1C3AEE-4FD2-4E23-8D3A-BDFD6EF8F6A7}" type="sibTrans" cxnId="{1B373946-1981-41DE-8570-064E802F98A6}">
      <dgm:prSet/>
      <dgm:spPr/>
      <dgm:t>
        <a:bodyPr/>
        <a:lstStyle/>
        <a:p>
          <a:endParaRPr lang="en-US"/>
        </a:p>
      </dgm:t>
    </dgm:pt>
    <dgm:pt modelId="{E38A402B-A94E-4E64-9586-4C319A7AC6C0}">
      <dgm:prSet/>
      <dgm:spPr/>
      <dgm:t>
        <a:bodyPr/>
        <a:lstStyle/>
        <a:p>
          <a:r>
            <a:rPr lang="en-IN"/>
            <a:t>Workshops on </a:t>
          </a:r>
          <a:r>
            <a:rPr lang="en-IN" b="1"/>
            <a:t>empathy, self-reflection and positive thinking</a:t>
          </a:r>
          <a:r>
            <a:rPr lang="en-IN"/>
            <a:t>.</a:t>
          </a:r>
          <a:endParaRPr lang="en-US"/>
        </a:p>
      </dgm:t>
    </dgm:pt>
    <dgm:pt modelId="{37F8A777-BB08-4C35-BB1A-971E7579FB07}" type="parTrans" cxnId="{D44EC391-FD00-4B1E-814A-C232AD414A49}">
      <dgm:prSet/>
      <dgm:spPr/>
      <dgm:t>
        <a:bodyPr/>
        <a:lstStyle/>
        <a:p>
          <a:endParaRPr lang="en-US"/>
        </a:p>
      </dgm:t>
    </dgm:pt>
    <dgm:pt modelId="{64B3DCD1-996C-40B5-A3E5-81937C997681}" type="sibTrans" cxnId="{D44EC391-FD00-4B1E-814A-C232AD414A49}">
      <dgm:prSet/>
      <dgm:spPr/>
      <dgm:t>
        <a:bodyPr/>
        <a:lstStyle/>
        <a:p>
          <a:endParaRPr lang="en-US"/>
        </a:p>
      </dgm:t>
    </dgm:pt>
    <dgm:pt modelId="{2F61218C-823F-49A0-BBA1-C433A31955A2}">
      <dgm:prSet/>
      <dgm:spPr/>
      <dgm:t>
        <a:bodyPr/>
        <a:lstStyle/>
        <a:p>
          <a:r>
            <a:rPr lang="en-IN"/>
            <a:t>Encouragement to seek help without stigma.</a:t>
          </a:r>
          <a:endParaRPr lang="en-US"/>
        </a:p>
      </dgm:t>
    </dgm:pt>
    <dgm:pt modelId="{B138B0E2-93C7-4488-9B84-D6053A048DD8}" type="parTrans" cxnId="{054F1963-69EE-4647-AE2E-1BA64DABE0CB}">
      <dgm:prSet/>
      <dgm:spPr/>
      <dgm:t>
        <a:bodyPr/>
        <a:lstStyle/>
        <a:p>
          <a:endParaRPr lang="en-US"/>
        </a:p>
      </dgm:t>
    </dgm:pt>
    <dgm:pt modelId="{B859D05A-B007-4520-BCAA-C94845470684}" type="sibTrans" cxnId="{054F1963-69EE-4647-AE2E-1BA64DABE0CB}">
      <dgm:prSet/>
      <dgm:spPr/>
      <dgm:t>
        <a:bodyPr/>
        <a:lstStyle/>
        <a:p>
          <a:endParaRPr lang="en-US"/>
        </a:p>
      </dgm:t>
    </dgm:pt>
    <dgm:pt modelId="{7EE399FD-2974-456A-B2CA-439A77553171}" type="pres">
      <dgm:prSet presAssocID="{64E4A0E1-952F-46F4-B848-DB55838D18C4}" presName="root" presStyleCnt="0">
        <dgm:presLayoutVars>
          <dgm:dir/>
          <dgm:resizeHandles val="exact"/>
        </dgm:presLayoutVars>
      </dgm:prSet>
      <dgm:spPr/>
    </dgm:pt>
    <dgm:pt modelId="{A2150187-7291-4494-8F1B-3F5A0D87D3C6}" type="pres">
      <dgm:prSet presAssocID="{9D0546D8-16B0-469A-A12A-E0FC285032A7}" presName="compNode" presStyleCnt="0"/>
      <dgm:spPr/>
    </dgm:pt>
    <dgm:pt modelId="{2D7107B3-F2F8-4AB5-8593-154080F6544B}" type="pres">
      <dgm:prSet presAssocID="{9D0546D8-16B0-469A-A12A-E0FC285032A7}" presName="bgRect" presStyleLbl="bgShp" presStyleIdx="0" presStyleCnt="4"/>
      <dgm:spPr/>
    </dgm:pt>
    <dgm:pt modelId="{E6FAFFE5-6E24-40C5-94D5-10EABCBE96AD}" type="pres">
      <dgm:prSet presAssocID="{9D0546D8-16B0-469A-A12A-E0FC285032A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4200410B-D7A3-4ED4-9373-7A9916618127}" type="pres">
      <dgm:prSet presAssocID="{9D0546D8-16B0-469A-A12A-E0FC285032A7}" presName="spaceRect" presStyleCnt="0"/>
      <dgm:spPr/>
    </dgm:pt>
    <dgm:pt modelId="{8C44B4DD-E49E-4910-9183-3AF9E07650A3}" type="pres">
      <dgm:prSet presAssocID="{9D0546D8-16B0-469A-A12A-E0FC285032A7}" presName="parTx" presStyleLbl="revTx" presStyleIdx="0" presStyleCnt="4">
        <dgm:presLayoutVars>
          <dgm:chMax val="0"/>
          <dgm:chPref val="0"/>
        </dgm:presLayoutVars>
      </dgm:prSet>
      <dgm:spPr/>
    </dgm:pt>
    <dgm:pt modelId="{67C0B405-1C97-4C3C-94EE-D94F62A045CF}" type="pres">
      <dgm:prSet presAssocID="{BC4A7832-02A5-45D3-831F-1E507CED5398}" presName="sibTrans" presStyleCnt="0"/>
      <dgm:spPr/>
    </dgm:pt>
    <dgm:pt modelId="{77B747C0-6696-4CAE-8427-6AF0F0ADB443}" type="pres">
      <dgm:prSet presAssocID="{E8E7DED0-6FED-4984-9EF3-795633D0E7D8}" presName="compNode" presStyleCnt="0"/>
      <dgm:spPr/>
    </dgm:pt>
    <dgm:pt modelId="{37DC8F1D-CFEA-4B1D-859A-9F97A22ADDCB}" type="pres">
      <dgm:prSet presAssocID="{E8E7DED0-6FED-4984-9EF3-795633D0E7D8}" presName="bgRect" presStyleLbl="bgShp" presStyleIdx="1" presStyleCnt="4"/>
      <dgm:spPr/>
    </dgm:pt>
    <dgm:pt modelId="{E28649F2-FE4D-4BB4-98AF-D778985498E0}" type="pres">
      <dgm:prSet presAssocID="{E8E7DED0-6FED-4984-9EF3-795633D0E7D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DAF4E168-03FB-4E2D-B44D-EEF60355CC57}" type="pres">
      <dgm:prSet presAssocID="{E8E7DED0-6FED-4984-9EF3-795633D0E7D8}" presName="spaceRect" presStyleCnt="0"/>
      <dgm:spPr/>
    </dgm:pt>
    <dgm:pt modelId="{D87342D2-DF9E-42ED-AB66-70213B2ED47F}" type="pres">
      <dgm:prSet presAssocID="{E8E7DED0-6FED-4984-9EF3-795633D0E7D8}" presName="parTx" presStyleLbl="revTx" presStyleIdx="1" presStyleCnt="4">
        <dgm:presLayoutVars>
          <dgm:chMax val="0"/>
          <dgm:chPref val="0"/>
        </dgm:presLayoutVars>
      </dgm:prSet>
      <dgm:spPr/>
    </dgm:pt>
    <dgm:pt modelId="{E178E216-A329-4F95-9573-8D0A8F5DE9CB}" type="pres">
      <dgm:prSet presAssocID="{1D1C3AEE-4FD2-4E23-8D3A-BDFD6EF8F6A7}" presName="sibTrans" presStyleCnt="0"/>
      <dgm:spPr/>
    </dgm:pt>
    <dgm:pt modelId="{D7E09B72-B6A3-4ED1-A1F6-F47236EE79F2}" type="pres">
      <dgm:prSet presAssocID="{E38A402B-A94E-4E64-9586-4C319A7AC6C0}" presName="compNode" presStyleCnt="0"/>
      <dgm:spPr/>
    </dgm:pt>
    <dgm:pt modelId="{15EE9FA4-AB08-4E4D-8686-59E1AFDBF49B}" type="pres">
      <dgm:prSet presAssocID="{E38A402B-A94E-4E64-9586-4C319A7AC6C0}" presName="bgRect" presStyleLbl="bgShp" presStyleIdx="2" presStyleCnt="4"/>
      <dgm:spPr/>
    </dgm:pt>
    <dgm:pt modelId="{53053AF2-67B4-466C-944B-F4F7AC08E4A4}" type="pres">
      <dgm:prSet presAssocID="{E38A402B-A94E-4E64-9586-4C319A7AC6C0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5F2ACDF8-0C41-4D6A-8FFE-9AA6A05DC870}" type="pres">
      <dgm:prSet presAssocID="{E38A402B-A94E-4E64-9586-4C319A7AC6C0}" presName="spaceRect" presStyleCnt="0"/>
      <dgm:spPr/>
    </dgm:pt>
    <dgm:pt modelId="{F3FB595E-C086-4BCF-AECE-2B34976949B7}" type="pres">
      <dgm:prSet presAssocID="{E38A402B-A94E-4E64-9586-4C319A7AC6C0}" presName="parTx" presStyleLbl="revTx" presStyleIdx="2" presStyleCnt="4">
        <dgm:presLayoutVars>
          <dgm:chMax val="0"/>
          <dgm:chPref val="0"/>
        </dgm:presLayoutVars>
      </dgm:prSet>
      <dgm:spPr/>
    </dgm:pt>
    <dgm:pt modelId="{B9FF7617-E754-4E6F-A69D-0560F75B2E1C}" type="pres">
      <dgm:prSet presAssocID="{64B3DCD1-996C-40B5-A3E5-81937C997681}" presName="sibTrans" presStyleCnt="0"/>
      <dgm:spPr/>
    </dgm:pt>
    <dgm:pt modelId="{6FBDCEFE-CBFD-4A5E-8741-2445DDB03EB7}" type="pres">
      <dgm:prSet presAssocID="{2F61218C-823F-49A0-BBA1-C433A31955A2}" presName="compNode" presStyleCnt="0"/>
      <dgm:spPr/>
    </dgm:pt>
    <dgm:pt modelId="{0B741048-4B90-4D13-9805-119ECE77DA87}" type="pres">
      <dgm:prSet presAssocID="{2F61218C-823F-49A0-BBA1-C433A31955A2}" presName="bgRect" presStyleLbl="bgShp" presStyleIdx="3" presStyleCnt="4"/>
      <dgm:spPr/>
    </dgm:pt>
    <dgm:pt modelId="{5C6ACF32-742F-4885-87E4-2CE111AD1EE2}" type="pres">
      <dgm:prSet presAssocID="{2F61218C-823F-49A0-BBA1-C433A31955A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98D10E5C-4CBD-464E-BAA9-EC96753D9965}" type="pres">
      <dgm:prSet presAssocID="{2F61218C-823F-49A0-BBA1-C433A31955A2}" presName="spaceRect" presStyleCnt="0"/>
      <dgm:spPr/>
    </dgm:pt>
    <dgm:pt modelId="{151E3A83-E492-419F-901D-98B52532EE69}" type="pres">
      <dgm:prSet presAssocID="{2F61218C-823F-49A0-BBA1-C433A31955A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FBD9515-6942-4691-99DA-CC7EC2B55FD3}" type="presOf" srcId="{64E4A0E1-952F-46F4-B848-DB55838D18C4}" destId="{7EE399FD-2974-456A-B2CA-439A77553171}" srcOrd="0" destOrd="0" presId="urn:microsoft.com/office/officeart/2018/2/layout/IconVerticalSolidList"/>
    <dgm:cxn modelId="{40C8FF2B-2DA0-4B9E-BE83-5F80DF006113}" type="presOf" srcId="{E38A402B-A94E-4E64-9586-4C319A7AC6C0}" destId="{F3FB595E-C086-4BCF-AECE-2B34976949B7}" srcOrd="0" destOrd="0" presId="urn:microsoft.com/office/officeart/2018/2/layout/IconVerticalSolidList"/>
    <dgm:cxn modelId="{EE16932C-10F0-4EB9-B4D2-07C7718D5BC6}" type="presOf" srcId="{9D0546D8-16B0-469A-A12A-E0FC285032A7}" destId="{8C44B4DD-E49E-4910-9183-3AF9E07650A3}" srcOrd="0" destOrd="0" presId="urn:microsoft.com/office/officeart/2018/2/layout/IconVerticalSolidList"/>
    <dgm:cxn modelId="{054F1963-69EE-4647-AE2E-1BA64DABE0CB}" srcId="{64E4A0E1-952F-46F4-B848-DB55838D18C4}" destId="{2F61218C-823F-49A0-BBA1-C433A31955A2}" srcOrd="3" destOrd="0" parTransId="{B138B0E2-93C7-4488-9B84-D6053A048DD8}" sibTransId="{B859D05A-B007-4520-BCAA-C94845470684}"/>
    <dgm:cxn modelId="{1B373946-1981-41DE-8570-064E802F98A6}" srcId="{64E4A0E1-952F-46F4-B848-DB55838D18C4}" destId="{E8E7DED0-6FED-4984-9EF3-795633D0E7D8}" srcOrd="1" destOrd="0" parTransId="{97AA41F3-6F17-4509-9485-DB7559664182}" sibTransId="{1D1C3AEE-4FD2-4E23-8D3A-BDFD6EF8F6A7}"/>
    <dgm:cxn modelId="{6329DB74-EA30-462A-9679-499C49149C62}" type="presOf" srcId="{2F61218C-823F-49A0-BBA1-C433A31955A2}" destId="{151E3A83-E492-419F-901D-98B52532EE69}" srcOrd="0" destOrd="0" presId="urn:microsoft.com/office/officeart/2018/2/layout/IconVerticalSolidList"/>
    <dgm:cxn modelId="{D44EC391-FD00-4B1E-814A-C232AD414A49}" srcId="{64E4A0E1-952F-46F4-B848-DB55838D18C4}" destId="{E38A402B-A94E-4E64-9586-4C319A7AC6C0}" srcOrd="2" destOrd="0" parTransId="{37F8A777-BB08-4C35-BB1A-971E7579FB07}" sibTransId="{64B3DCD1-996C-40B5-A3E5-81937C997681}"/>
    <dgm:cxn modelId="{A797D2AA-D465-4D79-AE73-465E0C5C52C5}" type="presOf" srcId="{E8E7DED0-6FED-4984-9EF3-795633D0E7D8}" destId="{D87342D2-DF9E-42ED-AB66-70213B2ED47F}" srcOrd="0" destOrd="0" presId="urn:microsoft.com/office/officeart/2018/2/layout/IconVerticalSolidList"/>
    <dgm:cxn modelId="{A1460EC6-C06E-46A8-9FBB-F3E6A103D0EC}" srcId="{64E4A0E1-952F-46F4-B848-DB55838D18C4}" destId="{9D0546D8-16B0-469A-A12A-E0FC285032A7}" srcOrd="0" destOrd="0" parTransId="{E572545E-C4CC-472B-81E5-A340A22F2996}" sibTransId="{BC4A7832-02A5-45D3-831F-1E507CED5398}"/>
    <dgm:cxn modelId="{00CE2DE6-48AD-4325-9C8B-6A2ED7003959}" type="presParOf" srcId="{7EE399FD-2974-456A-B2CA-439A77553171}" destId="{A2150187-7291-4494-8F1B-3F5A0D87D3C6}" srcOrd="0" destOrd="0" presId="urn:microsoft.com/office/officeart/2018/2/layout/IconVerticalSolidList"/>
    <dgm:cxn modelId="{A8668C19-FBA0-4768-9311-AF13E8E0E2C2}" type="presParOf" srcId="{A2150187-7291-4494-8F1B-3F5A0D87D3C6}" destId="{2D7107B3-F2F8-4AB5-8593-154080F6544B}" srcOrd="0" destOrd="0" presId="urn:microsoft.com/office/officeart/2018/2/layout/IconVerticalSolidList"/>
    <dgm:cxn modelId="{99CDB2D5-B273-410F-AC3C-1ACF88FA0A9B}" type="presParOf" srcId="{A2150187-7291-4494-8F1B-3F5A0D87D3C6}" destId="{E6FAFFE5-6E24-40C5-94D5-10EABCBE96AD}" srcOrd="1" destOrd="0" presId="urn:microsoft.com/office/officeart/2018/2/layout/IconVerticalSolidList"/>
    <dgm:cxn modelId="{A89BA547-1700-4DE0-8038-76281831C413}" type="presParOf" srcId="{A2150187-7291-4494-8F1B-3F5A0D87D3C6}" destId="{4200410B-D7A3-4ED4-9373-7A9916618127}" srcOrd="2" destOrd="0" presId="urn:microsoft.com/office/officeart/2018/2/layout/IconVerticalSolidList"/>
    <dgm:cxn modelId="{580B7AD8-6878-41FF-B647-576BA0F25764}" type="presParOf" srcId="{A2150187-7291-4494-8F1B-3F5A0D87D3C6}" destId="{8C44B4DD-E49E-4910-9183-3AF9E07650A3}" srcOrd="3" destOrd="0" presId="urn:microsoft.com/office/officeart/2018/2/layout/IconVerticalSolidList"/>
    <dgm:cxn modelId="{2F7F8AF5-3396-475A-963F-5399613240F0}" type="presParOf" srcId="{7EE399FD-2974-456A-B2CA-439A77553171}" destId="{67C0B405-1C97-4C3C-94EE-D94F62A045CF}" srcOrd="1" destOrd="0" presId="urn:microsoft.com/office/officeart/2018/2/layout/IconVerticalSolidList"/>
    <dgm:cxn modelId="{1E7DCA83-FB98-4FE7-8A7E-3958B144AAAD}" type="presParOf" srcId="{7EE399FD-2974-456A-B2CA-439A77553171}" destId="{77B747C0-6696-4CAE-8427-6AF0F0ADB443}" srcOrd="2" destOrd="0" presId="urn:microsoft.com/office/officeart/2018/2/layout/IconVerticalSolidList"/>
    <dgm:cxn modelId="{A59439CB-5769-4694-A769-4B2D73C2329A}" type="presParOf" srcId="{77B747C0-6696-4CAE-8427-6AF0F0ADB443}" destId="{37DC8F1D-CFEA-4B1D-859A-9F97A22ADDCB}" srcOrd="0" destOrd="0" presId="urn:microsoft.com/office/officeart/2018/2/layout/IconVerticalSolidList"/>
    <dgm:cxn modelId="{712C63C7-6E88-4EBF-8A5B-097717ADF62C}" type="presParOf" srcId="{77B747C0-6696-4CAE-8427-6AF0F0ADB443}" destId="{E28649F2-FE4D-4BB4-98AF-D778985498E0}" srcOrd="1" destOrd="0" presId="urn:microsoft.com/office/officeart/2018/2/layout/IconVerticalSolidList"/>
    <dgm:cxn modelId="{A7551078-DA43-4213-923D-094AFDB552BC}" type="presParOf" srcId="{77B747C0-6696-4CAE-8427-6AF0F0ADB443}" destId="{DAF4E168-03FB-4E2D-B44D-EEF60355CC57}" srcOrd="2" destOrd="0" presId="urn:microsoft.com/office/officeart/2018/2/layout/IconVerticalSolidList"/>
    <dgm:cxn modelId="{CA21D35C-0FB9-4CA3-8FCB-109FC7984264}" type="presParOf" srcId="{77B747C0-6696-4CAE-8427-6AF0F0ADB443}" destId="{D87342D2-DF9E-42ED-AB66-70213B2ED47F}" srcOrd="3" destOrd="0" presId="urn:microsoft.com/office/officeart/2018/2/layout/IconVerticalSolidList"/>
    <dgm:cxn modelId="{BA447C4A-DEB3-4C52-B9AB-6C8D0E2177CB}" type="presParOf" srcId="{7EE399FD-2974-456A-B2CA-439A77553171}" destId="{E178E216-A329-4F95-9573-8D0A8F5DE9CB}" srcOrd="3" destOrd="0" presId="urn:microsoft.com/office/officeart/2018/2/layout/IconVerticalSolidList"/>
    <dgm:cxn modelId="{624EBE4C-A432-447A-8294-970C8BE9D01E}" type="presParOf" srcId="{7EE399FD-2974-456A-B2CA-439A77553171}" destId="{D7E09B72-B6A3-4ED1-A1F6-F47236EE79F2}" srcOrd="4" destOrd="0" presId="urn:microsoft.com/office/officeart/2018/2/layout/IconVerticalSolidList"/>
    <dgm:cxn modelId="{8C51B98E-A71A-40E8-8725-5726305A2666}" type="presParOf" srcId="{D7E09B72-B6A3-4ED1-A1F6-F47236EE79F2}" destId="{15EE9FA4-AB08-4E4D-8686-59E1AFDBF49B}" srcOrd="0" destOrd="0" presId="urn:microsoft.com/office/officeart/2018/2/layout/IconVerticalSolidList"/>
    <dgm:cxn modelId="{62089B80-0712-45A9-94DF-C311C8CA3A4C}" type="presParOf" srcId="{D7E09B72-B6A3-4ED1-A1F6-F47236EE79F2}" destId="{53053AF2-67B4-466C-944B-F4F7AC08E4A4}" srcOrd="1" destOrd="0" presId="urn:microsoft.com/office/officeart/2018/2/layout/IconVerticalSolidList"/>
    <dgm:cxn modelId="{91043340-08D1-4CB9-9AF9-CEA5A4CEE73C}" type="presParOf" srcId="{D7E09B72-B6A3-4ED1-A1F6-F47236EE79F2}" destId="{5F2ACDF8-0C41-4D6A-8FFE-9AA6A05DC870}" srcOrd="2" destOrd="0" presId="urn:microsoft.com/office/officeart/2018/2/layout/IconVerticalSolidList"/>
    <dgm:cxn modelId="{DC80118E-18BF-4E28-9A51-6A3717055732}" type="presParOf" srcId="{D7E09B72-B6A3-4ED1-A1F6-F47236EE79F2}" destId="{F3FB595E-C086-4BCF-AECE-2B34976949B7}" srcOrd="3" destOrd="0" presId="urn:microsoft.com/office/officeart/2018/2/layout/IconVerticalSolidList"/>
    <dgm:cxn modelId="{AEF73C3A-5CFE-41FD-B886-95DE062BF99F}" type="presParOf" srcId="{7EE399FD-2974-456A-B2CA-439A77553171}" destId="{B9FF7617-E754-4E6F-A69D-0560F75B2E1C}" srcOrd="5" destOrd="0" presId="urn:microsoft.com/office/officeart/2018/2/layout/IconVerticalSolidList"/>
    <dgm:cxn modelId="{AB0333A7-2C6C-4A09-B3BD-F286CEC41955}" type="presParOf" srcId="{7EE399FD-2974-456A-B2CA-439A77553171}" destId="{6FBDCEFE-CBFD-4A5E-8741-2445DDB03EB7}" srcOrd="6" destOrd="0" presId="urn:microsoft.com/office/officeart/2018/2/layout/IconVerticalSolidList"/>
    <dgm:cxn modelId="{09DD5054-AF95-4CE0-B36B-7C382DC02399}" type="presParOf" srcId="{6FBDCEFE-CBFD-4A5E-8741-2445DDB03EB7}" destId="{0B741048-4B90-4D13-9805-119ECE77DA87}" srcOrd="0" destOrd="0" presId="urn:microsoft.com/office/officeart/2018/2/layout/IconVerticalSolidList"/>
    <dgm:cxn modelId="{B15E6E65-F1A6-435B-8657-5525EDE8747C}" type="presParOf" srcId="{6FBDCEFE-CBFD-4A5E-8741-2445DDB03EB7}" destId="{5C6ACF32-742F-4885-87E4-2CE111AD1EE2}" srcOrd="1" destOrd="0" presId="urn:microsoft.com/office/officeart/2018/2/layout/IconVerticalSolidList"/>
    <dgm:cxn modelId="{D3C5AE55-9E27-436E-B40D-4218B45A9907}" type="presParOf" srcId="{6FBDCEFE-CBFD-4A5E-8741-2445DDB03EB7}" destId="{98D10E5C-4CBD-464E-BAA9-EC96753D9965}" srcOrd="2" destOrd="0" presId="urn:microsoft.com/office/officeart/2018/2/layout/IconVerticalSolidList"/>
    <dgm:cxn modelId="{E34D837B-C9DC-48CB-8B80-5D405DCB7645}" type="presParOf" srcId="{6FBDCEFE-CBFD-4A5E-8741-2445DDB03EB7}" destId="{151E3A83-E492-419F-901D-98B52532EE6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7C34CE1-8874-43E5-9B0A-07FF4FF908F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EAB7464-A06D-4666-AFFC-E7A0E1CC1316}">
      <dgm:prSet/>
      <dgm:spPr/>
      <dgm:t>
        <a:bodyPr/>
        <a:lstStyle/>
        <a:p>
          <a:r>
            <a:rPr lang="en-IN"/>
            <a:t>Workshops on </a:t>
          </a:r>
          <a:r>
            <a:rPr lang="en-IN" b="1"/>
            <a:t>communication, presentation and negotiation skills</a:t>
          </a:r>
          <a:r>
            <a:rPr lang="en-IN"/>
            <a:t>.</a:t>
          </a:r>
          <a:endParaRPr lang="en-US"/>
        </a:p>
      </dgm:t>
    </dgm:pt>
    <dgm:pt modelId="{D04EF957-9F04-4254-9A01-B922787CC232}" type="parTrans" cxnId="{6041D326-411E-4040-BF9B-5E94CCD6B8C7}">
      <dgm:prSet/>
      <dgm:spPr/>
      <dgm:t>
        <a:bodyPr/>
        <a:lstStyle/>
        <a:p>
          <a:endParaRPr lang="en-US"/>
        </a:p>
      </dgm:t>
    </dgm:pt>
    <dgm:pt modelId="{7FD74566-4512-49AD-9A80-046CADB74682}" type="sibTrans" cxnId="{6041D326-411E-4040-BF9B-5E94CCD6B8C7}">
      <dgm:prSet/>
      <dgm:spPr/>
      <dgm:t>
        <a:bodyPr/>
        <a:lstStyle/>
        <a:p>
          <a:endParaRPr lang="en-US"/>
        </a:p>
      </dgm:t>
    </dgm:pt>
    <dgm:pt modelId="{3E43F070-8156-40A1-80D3-596A0F5727AE}">
      <dgm:prSet/>
      <dgm:spPr/>
      <dgm:t>
        <a:bodyPr/>
        <a:lstStyle/>
        <a:p>
          <a:r>
            <a:rPr lang="en-IN" b="1"/>
            <a:t>Financial literacy</a:t>
          </a:r>
          <a:r>
            <a:rPr lang="en-IN"/>
            <a:t>: budgeting, banking basics, digital payments.</a:t>
          </a:r>
          <a:endParaRPr lang="en-US"/>
        </a:p>
      </dgm:t>
    </dgm:pt>
    <dgm:pt modelId="{7665A920-0B34-4557-A8E7-B8F59F27A857}" type="parTrans" cxnId="{10E3F1D4-0E1C-405E-BD37-2C97ED277B25}">
      <dgm:prSet/>
      <dgm:spPr/>
      <dgm:t>
        <a:bodyPr/>
        <a:lstStyle/>
        <a:p>
          <a:endParaRPr lang="en-US"/>
        </a:p>
      </dgm:t>
    </dgm:pt>
    <dgm:pt modelId="{3704BACE-3C3E-4693-B1A5-8E2349C641FD}" type="sibTrans" cxnId="{10E3F1D4-0E1C-405E-BD37-2C97ED277B25}">
      <dgm:prSet/>
      <dgm:spPr/>
      <dgm:t>
        <a:bodyPr/>
        <a:lstStyle/>
        <a:p>
          <a:endParaRPr lang="en-US"/>
        </a:p>
      </dgm:t>
    </dgm:pt>
    <dgm:pt modelId="{EC7B570D-C979-4E14-ADD7-133EB0435E78}">
      <dgm:prSet/>
      <dgm:spPr/>
      <dgm:t>
        <a:bodyPr/>
        <a:lstStyle/>
        <a:p>
          <a:r>
            <a:rPr lang="en-IN" b="1"/>
            <a:t>Problem-solving simulations</a:t>
          </a:r>
          <a:r>
            <a:rPr lang="en-IN"/>
            <a:t> and role plays to sharpen decision-making.</a:t>
          </a:r>
          <a:endParaRPr lang="en-US"/>
        </a:p>
      </dgm:t>
    </dgm:pt>
    <dgm:pt modelId="{25A4893A-E211-413D-BE37-52C98B7A8250}" type="parTrans" cxnId="{D6BD7EB3-6E21-4ED5-9D2F-33E3B38B7BB1}">
      <dgm:prSet/>
      <dgm:spPr/>
      <dgm:t>
        <a:bodyPr/>
        <a:lstStyle/>
        <a:p>
          <a:endParaRPr lang="en-US"/>
        </a:p>
      </dgm:t>
    </dgm:pt>
    <dgm:pt modelId="{A44B1EF2-4B64-497B-A7C8-FDEE1308CF87}" type="sibTrans" cxnId="{D6BD7EB3-6E21-4ED5-9D2F-33E3B38B7BB1}">
      <dgm:prSet/>
      <dgm:spPr/>
      <dgm:t>
        <a:bodyPr/>
        <a:lstStyle/>
        <a:p>
          <a:endParaRPr lang="en-US"/>
        </a:p>
      </dgm:t>
    </dgm:pt>
    <dgm:pt modelId="{CB8326AC-1968-4D37-AF2E-8AE12BFF04F1}">
      <dgm:prSet/>
      <dgm:spPr/>
      <dgm:t>
        <a:bodyPr/>
        <a:lstStyle/>
        <a:p>
          <a:r>
            <a:rPr lang="en-IN"/>
            <a:t>Career fairs and </a:t>
          </a:r>
          <a:r>
            <a:rPr lang="en-IN" b="1"/>
            <a:t>mock interviews</a:t>
          </a:r>
          <a:r>
            <a:rPr lang="en-IN"/>
            <a:t> to prepare for real-world competition.</a:t>
          </a:r>
          <a:endParaRPr lang="en-US"/>
        </a:p>
      </dgm:t>
    </dgm:pt>
    <dgm:pt modelId="{E0179F7B-EAFC-4263-A7B5-319B9D4CD8FC}" type="parTrans" cxnId="{405A0317-53D3-4878-9ADB-E131231CE282}">
      <dgm:prSet/>
      <dgm:spPr/>
      <dgm:t>
        <a:bodyPr/>
        <a:lstStyle/>
        <a:p>
          <a:endParaRPr lang="en-US"/>
        </a:p>
      </dgm:t>
    </dgm:pt>
    <dgm:pt modelId="{8D419F66-C114-4179-8EB1-1F59C7B2D480}" type="sibTrans" cxnId="{405A0317-53D3-4878-9ADB-E131231CE282}">
      <dgm:prSet/>
      <dgm:spPr/>
      <dgm:t>
        <a:bodyPr/>
        <a:lstStyle/>
        <a:p>
          <a:endParaRPr lang="en-US"/>
        </a:p>
      </dgm:t>
    </dgm:pt>
    <dgm:pt modelId="{05C86276-2EC8-44C2-8BD0-4B00A796491B}" type="pres">
      <dgm:prSet presAssocID="{F7C34CE1-8874-43E5-9B0A-07FF4FF908F7}" presName="root" presStyleCnt="0">
        <dgm:presLayoutVars>
          <dgm:dir/>
          <dgm:resizeHandles val="exact"/>
        </dgm:presLayoutVars>
      </dgm:prSet>
      <dgm:spPr/>
    </dgm:pt>
    <dgm:pt modelId="{7076E5CC-876C-4CAC-B814-C7F966ED5048}" type="pres">
      <dgm:prSet presAssocID="{BEAB7464-A06D-4666-AFFC-E7A0E1CC1316}" presName="compNode" presStyleCnt="0"/>
      <dgm:spPr/>
    </dgm:pt>
    <dgm:pt modelId="{94A416A0-A800-40C1-90E4-0600D7653F68}" type="pres">
      <dgm:prSet presAssocID="{BEAB7464-A06D-4666-AFFC-E7A0E1CC1316}" presName="bgRect" presStyleLbl="bgShp" presStyleIdx="0" presStyleCnt="4"/>
      <dgm:spPr/>
    </dgm:pt>
    <dgm:pt modelId="{CBDBE2C4-E558-43DD-9AEC-3F99B711023A}" type="pres">
      <dgm:prSet presAssocID="{BEAB7464-A06D-4666-AFFC-E7A0E1CC1316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91F7FD86-B783-4226-9BD2-4F9C340D700B}" type="pres">
      <dgm:prSet presAssocID="{BEAB7464-A06D-4666-AFFC-E7A0E1CC1316}" presName="spaceRect" presStyleCnt="0"/>
      <dgm:spPr/>
    </dgm:pt>
    <dgm:pt modelId="{DDCFF7C6-A0F6-4EF6-9DDC-58411D9DEB98}" type="pres">
      <dgm:prSet presAssocID="{BEAB7464-A06D-4666-AFFC-E7A0E1CC1316}" presName="parTx" presStyleLbl="revTx" presStyleIdx="0" presStyleCnt="4">
        <dgm:presLayoutVars>
          <dgm:chMax val="0"/>
          <dgm:chPref val="0"/>
        </dgm:presLayoutVars>
      </dgm:prSet>
      <dgm:spPr/>
    </dgm:pt>
    <dgm:pt modelId="{7A52CD3D-E46E-4FC1-8157-3DB4D0A8F9B9}" type="pres">
      <dgm:prSet presAssocID="{7FD74566-4512-49AD-9A80-046CADB74682}" presName="sibTrans" presStyleCnt="0"/>
      <dgm:spPr/>
    </dgm:pt>
    <dgm:pt modelId="{49B36A8C-3DB8-485A-9286-DD4F8B72552F}" type="pres">
      <dgm:prSet presAssocID="{3E43F070-8156-40A1-80D3-596A0F5727AE}" presName="compNode" presStyleCnt="0"/>
      <dgm:spPr/>
    </dgm:pt>
    <dgm:pt modelId="{70A4A39F-94C7-4DEF-8272-4927AFFFEAB2}" type="pres">
      <dgm:prSet presAssocID="{3E43F070-8156-40A1-80D3-596A0F5727AE}" presName="bgRect" presStyleLbl="bgShp" presStyleIdx="1" presStyleCnt="4"/>
      <dgm:spPr/>
    </dgm:pt>
    <dgm:pt modelId="{4C973AC6-47B3-4AE8-B595-457AC7F6E506}" type="pres">
      <dgm:prSet presAssocID="{3E43F070-8156-40A1-80D3-596A0F5727A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edit card"/>
        </a:ext>
      </dgm:extLst>
    </dgm:pt>
    <dgm:pt modelId="{188E3023-30E5-4436-9AD5-CC7B03137FAC}" type="pres">
      <dgm:prSet presAssocID="{3E43F070-8156-40A1-80D3-596A0F5727AE}" presName="spaceRect" presStyleCnt="0"/>
      <dgm:spPr/>
    </dgm:pt>
    <dgm:pt modelId="{B5532895-F27C-480B-97A5-9CCC0C209B06}" type="pres">
      <dgm:prSet presAssocID="{3E43F070-8156-40A1-80D3-596A0F5727AE}" presName="parTx" presStyleLbl="revTx" presStyleIdx="1" presStyleCnt="4">
        <dgm:presLayoutVars>
          <dgm:chMax val="0"/>
          <dgm:chPref val="0"/>
        </dgm:presLayoutVars>
      </dgm:prSet>
      <dgm:spPr/>
    </dgm:pt>
    <dgm:pt modelId="{26192C04-43AC-472E-8282-DFCA4A54D3D3}" type="pres">
      <dgm:prSet presAssocID="{3704BACE-3C3E-4693-B1A5-8E2349C641FD}" presName="sibTrans" presStyleCnt="0"/>
      <dgm:spPr/>
    </dgm:pt>
    <dgm:pt modelId="{338E7FBC-6EC3-4F66-A655-B9D02094659E}" type="pres">
      <dgm:prSet presAssocID="{EC7B570D-C979-4E14-ADD7-133EB0435E78}" presName="compNode" presStyleCnt="0"/>
      <dgm:spPr/>
    </dgm:pt>
    <dgm:pt modelId="{76766519-05D1-4238-A113-3D09F14867FB}" type="pres">
      <dgm:prSet presAssocID="{EC7B570D-C979-4E14-ADD7-133EB0435E78}" presName="bgRect" presStyleLbl="bgShp" presStyleIdx="2" presStyleCnt="4"/>
      <dgm:spPr/>
    </dgm:pt>
    <dgm:pt modelId="{D788BECD-6C5A-4BB0-AB00-95FD74476307}" type="pres">
      <dgm:prSet presAssocID="{EC7B570D-C979-4E14-ADD7-133EB0435E7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1CA95B41-4AA9-43FE-8636-7CBB2E452086}" type="pres">
      <dgm:prSet presAssocID="{EC7B570D-C979-4E14-ADD7-133EB0435E78}" presName="spaceRect" presStyleCnt="0"/>
      <dgm:spPr/>
    </dgm:pt>
    <dgm:pt modelId="{DF6AD401-4E9D-48B4-827C-648E9E4F3812}" type="pres">
      <dgm:prSet presAssocID="{EC7B570D-C979-4E14-ADD7-133EB0435E78}" presName="parTx" presStyleLbl="revTx" presStyleIdx="2" presStyleCnt="4">
        <dgm:presLayoutVars>
          <dgm:chMax val="0"/>
          <dgm:chPref val="0"/>
        </dgm:presLayoutVars>
      </dgm:prSet>
      <dgm:spPr/>
    </dgm:pt>
    <dgm:pt modelId="{378126AB-E7FF-444D-B162-003FAA4A0163}" type="pres">
      <dgm:prSet presAssocID="{A44B1EF2-4B64-497B-A7C8-FDEE1308CF87}" presName="sibTrans" presStyleCnt="0"/>
      <dgm:spPr/>
    </dgm:pt>
    <dgm:pt modelId="{0DC8527E-86CA-4473-8E7D-598785A30DA5}" type="pres">
      <dgm:prSet presAssocID="{CB8326AC-1968-4D37-AF2E-8AE12BFF04F1}" presName="compNode" presStyleCnt="0"/>
      <dgm:spPr/>
    </dgm:pt>
    <dgm:pt modelId="{AF421110-4AAC-424D-AECB-27C7285E9EA5}" type="pres">
      <dgm:prSet presAssocID="{CB8326AC-1968-4D37-AF2E-8AE12BFF04F1}" presName="bgRect" presStyleLbl="bgShp" presStyleIdx="3" presStyleCnt="4"/>
      <dgm:spPr/>
    </dgm:pt>
    <dgm:pt modelId="{78FC1498-C8E0-491E-8A51-A2480E60AC26}" type="pres">
      <dgm:prSet presAssocID="{CB8326AC-1968-4D37-AF2E-8AE12BFF04F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15740F2-FBAF-4B21-8D29-C45AE3504F11}" type="pres">
      <dgm:prSet presAssocID="{CB8326AC-1968-4D37-AF2E-8AE12BFF04F1}" presName="spaceRect" presStyleCnt="0"/>
      <dgm:spPr/>
    </dgm:pt>
    <dgm:pt modelId="{E8E60391-8528-489D-B47B-A847A61F2A2F}" type="pres">
      <dgm:prSet presAssocID="{CB8326AC-1968-4D37-AF2E-8AE12BFF04F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9417E50E-1503-4CDD-9A7D-FAB8517D90F1}" type="presOf" srcId="{EC7B570D-C979-4E14-ADD7-133EB0435E78}" destId="{DF6AD401-4E9D-48B4-827C-648E9E4F3812}" srcOrd="0" destOrd="0" presId="urn:microsoft.com/office/officeart/2018/2/layout/IconVerticalSolidList"/>
    <dgm:cxn modelId="{405A0317-53D3-4878-9ADB-E131231CE282}" srcId="{F7C34CE1-8874-43E5-9B0A-07FF4FF908F7}" destId="{CB8326AC-1968-4D37-AF2E-8AE12BFF04F1}" srcOrd="3" destOrd="0" parTransId="{E0179F7B-EAFC-4263-A7B5-319B9D4CD8FC}" sibTransId="{8D419F66-C114-4179-8EB1-1F59C7B2D480}"/>
    <dgm:cxn modelId="{6041D326-411E-4040-BF9B-5E94CCD6B8C7}" srcId="{F7C34CE1-8874-43E5-9B0A-07FF4FF908F7}" destId="{BEAB7464-A06D-4666-AFFC-E7A0E1CC1316}" srcOrd="0" destOrd="0" parTransId="{D04EF957-9F04-4254-9A01-B922787CC232}" sibTransId="{7FD74566-4512-49AD-9A80-046CADB74682}"/>
    <dgm:cxn modelId="{27564D9C-BCCF-4B56-977A-B2550F3F0822}" type="presOf" srcId="{BEAB7464-A06D-4666-AFFC-E7A0E1CC1316}" destId="{DDCFF7C6-A0F6-4EF6-9DDC-58411D9DEB98}" srcOrd="0" destOrd="0" presId="urn:microsoft.com/office/officeart/2018/2/layout/IconVerticalSolidList"/>
    <dgm:cxn modelId="{D6BD7EB3-6E21-4ED5-9D2F-33E3B38B7BB1}" srcId="{F7C34CE1-8874-43E5-9B0A-07FF4FF908F7}" destId="{EC7B570D-C979-4E14-ADD7-133EB0435E78}" srcOrd="2" destOrd="0" parTransId="{25A4893A-E211-413D-BE37-52C98B7A8250}" sibTransId="{A44B1EF2-4B64-497B-A7C8-FDEE1308CF87}"/>
    <dgm:cxn modelId="{C829F0D1-9FA8-4E5C-A7BA-63854F6DCBEF}" type="presOf" srcId="{F7C34CE1-8874-43E5-9B0A-07FF4FF908F7}" destId="{05C86276-2EC8-44C2-8BD0-4B00A796491B}" srcOrd="0" destOrd="0" presId="urn:microsoft.com/office/officeart/2018/2/layout/IconVerticalSolidList"/>
    <dgm:cxn modelId="{10E3F1D4-0E1C-405E-BD37-2C97ED277B25}" srcId="{F7C34CE1-8874-43E5-9B0A-07FF4FF908F7}" destId="{3E43F070-8156-40A1-80D3-596A0F5727AE}" srcOrd="1" destOrd="0" parTransId="{7665A920-0B34-4557-A8E7-B8F59F27A857}" sibTransId="{3704BACE-3C3E-4693-B1A5-8E2349C641FD}"/>
    <dgm:cxn modelId="{51223DE6-97CB-4351-8696-375A224BABE9}" type="presOf" srcId="{CB8326AC-1968-4D37-AF2E-8AE12BFF04F1}" destId="{E8E60391-8528-489D-B47B-A847A61F2A2F}" srcOrd="0" destOrd="0" presId="urn:microsoft.com/office/officeart/2018/2/layout/IconVerticalSolidList"/>
    <dgm:cxn modelId="{A465A2FF-28AD-49F8-B402-8F74D43B53DA}" type="presOf" srcId="{3E43F070-8156-40A1-80D3-596A0F5727AE}" destId="{B5532895-F27C-480B-97A5-9CCC0C209B06}" srcOrd="0" destOrd="0" presId="urn:microsoft.com/office/officeart/2018/2/layout/IconVerticalSolidList"/>
    <dgm:cxn modelId="{80817500-2ADE-48CD-A433-87261666D661}" type="presParOf" srcId="{05C86276-2EC8-44C2-8BD0-4B00A796491B}" destId="{7076E5CC-876C-4CAC-B814-C7F966ED5048}" srcOrd="0" destOrd="0" presId="urn:microsoft.com/office/officeart/2018/2/layout/IconVerticalSolidList"/>
    <dgm:cxn modelId="{A73D803D-E763-4F41-9CF3-F4A316B5C317}" type="presParOf" srcId="{7076E5CC-876C-4CAC-B814-C7F966ED5048}" destId="{94A416A0-A800-40C1-90E4-0600D7653F68}" srcOrd="0" destOrd="0" presId="urn:microsoft.com/office/officeart/2018/2/layout/IconVerticalSolidList"/>
    <dgm:cxn modelId="{1F90FECC-8FA4-4D03-8EC8-918813DE10BF}" type="presParOf" srcId="{7076E5CC-876C-4CAC-B814-C7F966ED5048}" destId="{CBDBE2C4-E558-43DD-9AEC-3F99B711023A}" srcOrd="1" destOrd="0" presId="urn:microsoft.com/office/officeart/2018/2/layout/IconVerticalSolidList"/>
    <dgm:cxn modelId="{EDEB0F4E-C982-4C2B-9DBA-F1EAC9575336}" type="presParOf" srcId="{7076E5CC-876C-4CAC-B814-C7F966ED5048}" destId="{91F7FD86-B783-4226-9BD2-4F9C340D700B}" srcOrd="2" destOrd="0" presId="urn:microsoft.com/office/officeart/2018/2/layout/IconVerticalSolidList"/>
    <dgm:cxn modelId="{21B42DA5-CB19-4418-891D-1EB632EAAC5D}" type="presParOf" srcId="{7076E5CC-876C-4CAC-B814-C7F966ED5048}" destId="{DDCFF7C6-A0F6-4EF6-9DDC-58411D9DEB98}" srcOrd="3" destOrd="0" presId="urn:microsoft.com/office/officeart/2018/2/layout/IconVerticalSolidList"/>
    <dgm:cxn modelId="{8F520DE1-3F76-495E-ADB5-4E9061EF55EC}" type="presParOf" srcId="{05C86276-2EC8-44C2-8BD0-4B00A796491B}" destId="{7A52CD3D-E46E-4FC1-8157-3DB4D0A8F9B9}" srcOrd="1" destOrd="0" presId="urn:microsoft.com/office/officeart/2018/2/layout/IconVerticalSolidList"/>
    <dgm:cxn modelId="{C7ABF7EE-A727-40A8-AD7D-6498856190A6}" type="presParOf" srcId="{05C86276-2EC8-44C2-8BD0-4B00A796491B}" destId="{49B36A8C-3DB8-485A-9286-DD4F8B72552F}" srcOrd="2" destOrd="0" presId="urn:microsoft.com/office/officeart/2018/2/layout/IconVerticalSolidList"/>
    <dgm:cxn modelId="{5EAE010B-162B-4624-9C60-D394B72403AF}" type="presParOf" srcId="{49B36A8C-3DB8-485A-9286-DD4F8B72552F}" destId="{70A4A39F-94C7-4DEF-8272-4927AFFFEAB2}" srcOrd="0" destOrd="0" presId="urn:microsoft.com/office/officeart/2018/2/layout/IconVerticalSolidList"/>
    <dgm:cxn modelId="{3517C65E-A090-4D7D-BA00-95CD152288E0}" type="presParOf" srcId="{49B36A8C-3DB8-485A-9286-DD4F8B72552F}" destId="{4C973AC6-47B3-4AE8-B595-457AC7F6E506}" srcOrd="1" destOrd="0" presId="urn:microsoft.com/office/officeart/2018/2/layout/IconVerticalSolidList"/>
    <dgm:cxn modelId="{ECD85A5C-3EC6-4E58-A04F-902491E640A8}" type="presParOf" srcId="{49B36A8C-3DB8-485A-9286-DD4F8B72552F}" destId="{188E3023-30E5-4436-9AD5-CC7B03137FAC}" srcOrd="2" destOrd="0" presId="urn:microsoft.com/office/officeart/2018/2/layout/IconVerticalSolidList"/>
    <dgm:cxn modelId="{37E9FC86-2E83-4B7D-9EAC-97706223B5BE}" type="presParOf" srcId="{49B36A8C-3DB8-485A-9286-DD4F8B72552F}" destId="{B5532895-F27C-480B-97A5-9CCC0C209B06}" srcOrd="3" destOrd="0" presId="urn:microsoft.com/office/officeart/2018/2/layout/IconVerticalSolidList"/>
    <dgm:cxn modelId="{C0322648-DA1C-4346-8670-E4260390C9E9}" type="presParOf" srcId="{05C86276-2EC8-44C2-8BD0-4B00A796491B}" destId="{26192C04-43AC-472E-8282-DFCA4A54D3D3}" srcOrd="3" destOrd="0" presId="urn:microsoft.com/office/officeart/2018/2/layout/IconVerticalSolidList"/>
    <dgm:cxn modelId="{738AC74A-C46C-48DF-9873-B4D632364A9D}" type="presParOf" srcId="{05C86276-2EC8-44C2-8BD0-4B00A796491B}" destId="{338E7FBC-6EC3-4F66-A655-B9D02094659E}" srcOrd="4" destOrd="0" presId="urn:microsoft.com/office/officeart/2018/2/layout/IconVerticalSolidList"/>
    <dgm:cxn modelId="{B1357DAB-8D94-4C3E-A8C3-BBB10498C9BA}" type="presParOf" srcId="{338E7FBC-6EC3-4F66-A655-B9D02094659E}" destId="{76766519-05D1-4238-A113-3D09F14867FB}" srcOrd="0" destOrd="0" presId="urn:microsoft.com/office/officeart/2018/2/layout/IconVerticalSolidList"/>
    <dgm:cxn modelId="{A9232838-2768-455B-AF20-CD4508D9CCCB}" type="presParOf" srcId="{338E7FBC-6EC3-4F66-A655-B9D02094659E}" destId="{D788BECD-6C5A-4BB0-AB00-95FD74476307}" srcOrd="1" destOrd="0" presId="urn:microsoft.com/office/officeart/2018/2/layout/IconVerticalSolidList"/>
    <dgm:cxn modelId="{1ACA782A-6E96-4B25-8932-C1E12162D276}" type="presParOf" srcId="{338E7FBC-6EC3-4F66-A655-B9D02094659E}" destId="{1CA95B41-4AA9-43FE-8636-7CBB2E452086}" srcOrd="2" destOrd="0" presId="urn:microsoft.com/office/officeart/2018/2/layout/IconVerticalSolidList"/>
    <dgm:cxn modelId="{C180EEE3-E816-418E-BBD5-E1BFF3BE15B8}" type="presParOf" srcId="{338E7FBC-6EC3-4F66-A655-B9D02094659E}" destId="{DF6AD401-4E9D-48B4-827C-648E9E4F3812}" srcOrd="3" destOrd="0" presId="urn:microsoft.com/office/officeart/2018/2/layout/IconVerticalSolidList"/>
    <dgm:cxn modelId="{D1CA3E7B-B84C-43F1-843B-861BB8124C04}" type="presParOf" srcId="{05C86276-2EC8-44C2-8BD0-4B00A796491B}" destId="{378126AB-E7FF-444D-B162-003FAA4A0163}" srcOrd="5" destOrd="0" presId="urn:microsoft.com/office/officeart/2018/2/layout/IconVerticalSolidList"/>
    <dgm:cxn modelId="{C905528D-C16F-40E8-8914-5B06EB3623DA}" type="presParOf" srcId="{05C86276-2EC8-44C2-8BD0-4B00A796491B}" destId="{0DC8527E-86CA-4473-8E7D-598785A30DA5}" srcOrd="6" destOrd="0" presId="urn:microsoft.com/office/officeart/2018/2/layout/IconVerticalSolidList"/>
    <dgm:cxn modelId="{975A9456-B3D3-4653-9142-091D8978D4FD}" type="presParOf" srcId="{0DC8527E-86CA-4473-8E7D-598785A30DA5}" destId="{AF421110-4AAC-424D-AECB-27C7285E9EA5}" srcOrd="0" destOrd="0" presId="urn:microsoft.com/office/officeart/2018/2/layout/IconVerticalSolidList"/>
    <dgm:cxn modelId="{50BD8C0E-97BE-475B-8FAA-BF7E5B68EBE8}" type="presParOf" srcId="{0DC8527E-86CA-4473-8E7D-598785A30DA5}" destId="{78FC1498-C8E0-491E-8A51-A2480E60AC26}" srcOrd="1" destOrd="0" presId="urn:microsoft.com/office/officeart/2018/2/layout/IconVerticalSolidList"/>
    <dgm:cxn modelId="{D30134B5-37DC-4F79-93AA-44E6F133D006}" type="presParOf" srcId="{0DC8527E-86CA-4473-8E7D-598785A30DA5}" destId="{615740F2-FBAF-4B21-8D29-C45AE3504F11}" srcOrd="2" destOrd="0" presId="urn:microsoft.com/office/officeart/2018/2/layout/IconVerticalSolidList"/>
    <dgm:cxn modelId="{2F08852F-1979-49BF-8E4E-14012ED71955}" type="presParOf" srcId="{0DC8527E-86CA-4473-8E7D-598785A30DA5}" destId="{E8E60391-8528-489D-B47B-A847A61F2A2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BD61DD8-00F3-45D3-ABF5-4A7347979EE6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D7E0D2C-9511-40CC-8708-27AE99BAD54F}">
      <dgm:prSet/>
      <dgm:spPr/>
      <dgm:t>
        <a:bodyPr/>
        <a:lstStyle/>
        <a:p>
          <a:r>
            <a:rPr lang="en-IN" b="1" dirty="0"/>
            <a:t>Teachers:</a:t>
          </a:r>
          <a:r>
            <a:rPr lang="en-IN" dirty="0"/>
            <a:t> act as mentors, identify strengths, provide constructive feedback, integrate value-based learning.</a:t>
          </a:r>
          <a:endParaRPr lang="en-US" dirty="0"/>
        </a:p>
      </dgm:t>
    </dgm:pt>
    <dgm:pt modelId="{F88372DD-B8F7-4FE5-BFAA-2EC662700D20}" type="parTrans" cxnId="{33EA44ED-09D0-430F-876B-E9FC1C2DE587}">
      <dgm:prSet/>
      <dgm:spPr/>
      <dgm:t>
        <a:bodyPr/>
        <a:lstStyle/>
        <a:p>
          <a:endParaRPr lang="en-US"/>
        </a:p>
      </dgm:t>
    </dgm:pt>
    <dgm:pt modelId="{CDEEDC27-4611-4D7C-9E39-CD173F3BC406}" type="sibTrans" cxnId="{33EA44ED-09D0-430F-876B-E9FC1C2DE587}">
      <dgm:prSet/>
      <dgm:spPr/>
      <dgm:t>
        <a:bodyPr/>
        <a:lstStyle/>
        <a:p>
          <a:endParaRPr lang="en-US"/>
        </a:p>
      </dgm:t>
    </dgm:pt>
    <dgm:pt modelId="{C0274389-88D7-47A3-8548-9D99FD2A0CF7}">
      <dgm:prSet/>
      <dgm:spPr/>
      <dgm:t>
        <a:bodyPr/>
        <a:lstStyle/>
        <a:p>
          <a:r>
            <a:rPr lang="en-IN" b="1"/>
            <a:t>Parents:</a:t>
          </a:r>
          <a:r>
            <a:rPr lang="en-IN"/>
            <a:t> create a supportive home environment, encourage balanced routines, maintain open communication.</a:t>
          </a:r>
          <a:endParaRPr lang="en-US" dirty="0"/>
        </a:p>
      </dgm:t>
    </dgm:pt>
    <dgm:pt modelId="{F79C38E3-DF5C-464A-9870-C07A54DEFF13}" type="parTrans" cxnId="{55C58C43-1633-4B1A-9623-E7B28DED843B}">
      <dgm:prSet/>
      <dgm:spPr/>
      <dgm:t>
        <a:bodyPr/>
        <a:lstStyle/>
        <a:p>
          <a:endParaRPr lang="en-US"/>
        </a:p>
      </dgm:t>
    </dgm:pt>
    <dgm:pt modelId="{BC142559-8023-4745-A6BB-23008215C88B}" type="sibTrans" cxnId="{55C58C43-1633-4B1A-9623-E7B28DED843B}">
      <dgm:prSet/>
      <dgm:spPr/>
      <dgm:t>
        <a:bodyPr/>
        <a:lstStyle/>
        <a:p>
          <a:endParaRPr lang="en-US"/>
        </a:p>
      </dgm:t>
    </dgm:pt>
    <dgm:pt modelId="{FFAAA5C6-1F1D-4C34-8573-2A3A3489B872}" type="pres">
      <dgm:prSet presAssocID="{FBD61DD8-00F3-45D3-ABF5-4A7347979EE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512287E-9076-484A-864D-3E97AB0556EE}" type="pres">
      <dgm:prSet presAssocID="{DD7E0D2C-9511-40CC-8708-27AE99BAD54F}" presName="hierRoot1" presStyleCnt="0"/>
      <dgm:spPr/>
    </dgm:pt>
    <dgm:pt modelId="{E7379496-4144-4FD7-9518-13ECB8870A52}" type="pres">
      <dgm:prSet presAssocID="{DD7E0D2C-9511-40CC-8708-27AE99BAD54F}" presName="composite" presStyleCnt="0"/>
      <dgm:spPr/>
    </dgm:pt>
    <dgm:pt modelId="{790B3636-BFE4-4580-AD95-3551F784FCBC}" type="pres">
      <dgm:prSet presAssocID="{DD7E0D2C-9511-40CC-8708-27AE99BAD54F}" presName="background" presStyleLbl="node0" presStyleIdx="0" presStyleCnt="2"/>
      <dgm:spPr/>
    </dgm:pt>
    <dgm:pt modelId="{B9F4CE21-C5DC-4371-947F-DA088B49A731}" type="pres">
      <dgm:prSet presAssocID="{DD7E0D2C-9511-40CC-8708-27AE99BAD54F}" presName="text" presStyleLbl="fgAcc0" presStyleIdx="0" presStyleCnt="2">
        <dgm:presLayoutVars>
          <dgm:chPref val="3"/>
        </dgm:presLayoutVars>
      </dgm:prSet>
      <dgm:spPr/>
    </dgm:pt>
    <dgm:pt modelId="{62AF02DF-8D1B-4330-9657-1BD20646BFF0}" type="pres">
      <dgm:prSet presAssocID="{DD7E0D2C-9511-40CC-8708-27AE99BAD54F}" presName="hierChild2" presStyleCnt="0"/>
      <dgm:spPr/>
    </dgm:pt>
    <dgm:pt modelId="{5A6D191A-E96B-470F-A8BD-D22509FE2DD0}" type="pres">
      <dgm:prSet presAssocID="{C0274389-88D7-47A3-8548-9D99FD2A0CF7}" presName="hierRoot1" presStyleCnt="0"/>
      <dgm:spPr/>
    </dgm:pt>
    <dgm:pt modelId="{FFC61783-A66A-4E03-9AA0-C0DBE5112D3F}" type="pres">
      <dgm:prSet presAssocID="{C0274389-88D7-47A3-8548-9D99FD2A0CF7}" presName="composite" presStyleCnt="0"/>
      <dgm:spPr/>
    </dgm:pt>
    <dgm:pt modelId="{4B14D449-BC5F-429C-A7D6-2BB9A4D536AD}" type="pres">
      <dgm:prSet presAssocID="{C0274389-88D7-47A3-8548-9D99FD2A0CF7}" presName="background" presStyleLbl="node0" presStyleIdx="1" presStyleCnt="2"/>
      <dgm:spPr/>
    </dgm:pt>
    <dgm:pt modelId="{F6097194-7CD3-4024-AE29-FF760A5BF0A7}" type="pres">
      <dgm:prSet presAssocID="{C0274389-88D7-47A3-8548-9D99FD2A0CF7}" presName="text" presStyleLbl="fgAcc0" presStyleIdx="1" presStyleCnt="2">
        <dgm:presLayoutVars>
          <dgm:chPref val="3"/>
        </dgm:presLayoutVars>
      </dgm:prSet>
      <dgm:spPr/>
    </dgm:pt>
    <dgm:pt modelId="{31FA363E-5BE8-4B71-A45F-B7FA6D24AA7F}" type="pres">
      <dgm:prSet presAssocID="{C0274389-88D7-47A3-8548-9D99FD2A0CF7}" presName="hierChild2" presStyleCnt="0"/>
      <dgm:spPr/>
    </dgm:pt>
  </dgm:ptLst>
  <dgm:cxnLst>
    <dgm:cxn modelId="{8ED3AC1B-58C4-408A-B0DE-3A7899223111}" type="presOf" srcId="{C0274389-88D7-47A3-8548-9D99FD2A0CF7}" destId="{F6097194-7CD3-4024-AE29-FF760A5BF0A7}" srcOrd="0" destOrd="0" presId="urn:microsoft.com/office/officeart/2005/8/layout/hierarchy1"/>
    <dgm:cxn modelId="{55C58C43-1633-4B1A-9623-E7B28DED843B}" srcId="{FBD61DD8-00F3-45D3-ABF5-4A7347979EE6}" destId="{C0274389-88D7-47A3-8548-9D99FD2A0CF7}" srcOrd="1" destOrd="0" parTransId="{F79C38E3-DF5C-464A-9870-C07A54DEFF13}" sibTransId="{BC142559-8023-4745-A6BB-23008215C88B}"/>
    <dgm:cxn modelId="{F3A0C287-64DC-4735-9310-61F6DEBA091B}" type="presOf" srcId="{FBD61DD8-00F3-45D3-ABF5-4A7347979EE6}" destId="{FFAAA5C6-1F1D-4C34-8573-2A3A3489B872}" srcOrd="0" destOrd="0" presId="urn:microsoft.com/office/officeart/2005/8/layout/hierarchy1"/>
    <dgm:cxn modelId="{328FD3AD-3451-431B-B87A-7B184D2A57AD}" type="presOf" srcId="{DD7E0D2C-9511-40CC-8708-27AE99BAD54F}" destId="{B9F4CE21-C5DC-4371-947F-DA088B49A731}" srcOrd="0" destOrd="0" presId="urn:microsoft.com/office/officeart/2005/8/layout/hierarchy1"/>
    <dgm:cxn modelId="{33EA44ED-09D0-430F-876B-E9FC1C2DE587}" srcId="{FBD61DD8-00F3-45D3-ABF5-4A7347979EE6}" destId="{DD7E0D2C-9511-40CC-8708-27AE99BAD54F}" srcOrd="0" destOrd="0" parTransId="{F88372DD-B8F7-4FE5-BFAA-2EC662700D20}" sibTransId="{CDEEDC27-4611-4D7C-9E39-CD173F3BC406}"/>
    <dgm:cxn modelId="{26BE4B0C-E195-42CD-A584-D3FAE3D7DBB7}" type="presParOf" srcId="{FFAAA5C6-1F1D-4C34-8573-2A3A3489B872}" destId="{5512287E-9076-484A-864D-3E97AB0556EE}" srcOrd="0" destOrd="0" presId="urn:microsoft.com/office/officeart/2005/8/layout/hierarchy1"/>
    <dgm:cxn modelId="{C3A8E419-F024-4913-98EC-A62A3481D9C7}" type="presParOf" srcId="{5512287E-9076-484A-864D-3E97AB0556EE}" destId="{E7379496-4144-4FD7-9518-13ECB8870A52}" srcOrd="0" destOrd="0" presId="urn:microsoft.com/office/officeart/2005/8/layout/hierarchy1"/>
    <dgm:cxn modelId="{1F975C9B-E1B6-4AF9-A1DA-BEA38679F67B}" type="presParOf" srcId="{E7379496-4144-4FD7-9518-13ECB8870A52}" destId="{790B3636-BFE4-4580-AD95-3551F784FCBC}" srcOrd="0" destOrd="0" presId="urn:microsoft.com/office/officeart/2005/8/layout/hierarchy1"/>
    <dgm:cxn modelId="{4712EF71-D1B1-47B3-A494-725F043A33A1}" type="presParOf" srcId="{E7379496-4144-4FD7-9518-13ECB8870A52}" destId="{B9F4CE21-C5DC-4371-947F-DA088B49A731}" srcOrd="1" destOrd="0" presId="urn:microsoft.com/office/officeart/2005/8/layout/hierarchy1"/>
    <dgm:cxn modelId="{4A95FB3B-796D-4936-B20A-07344925CACB}" type="presParOf" srcId="{5512287E-9076-484A-864D-3E97AB0556EE}" destId="{62AF02DF-8D1B-4330-9657-1BD20646BFF0}" srcOrd="1" destOrd="0" presId="urn:microsoft.com/office/officeart/2005/8/layout/hierarchy1"/>
    <dgm:cxn modelId="{F6EB8DCF-90C0-40C8-BAAB-A3489FD478B8}" type="presParOf" srcId="{FFAAA5C6-1F1D-4C34-8573-2A3A3489B872}" destId="{5A6D191A-E96B-470F-A8BD-D22509FE2DD0}" srcOrd="1" destOrd="0" presId="urn:microsoft.com/office/officeart/2005/8/layout/hierarchy1"/>
    <dgm:cxn modelId="{CB0672CF-0821-4DE6-BA1D-2454951BF18A}" type="presParOf" srcId="{5A6D191A-E96B-470F-A8BD-D22509FE2DD0}" destId="{FFC61783-A66A-4E03-9AA0-C0DBE5112D3F}" srcOrd="0" destOrd="0" presId="urn:microsoft.com/office/officeart/2005/8/layout/hierarchy1"/>
    <dgm:cxn modelId="{1B8FAB6D-0B31-41FD-B0B7-989B6A508FE3}" type="presParOf" srcId="{FFC61783-A66A-4E03-9AA0-C0DBE5112D3F}" destId="{4B14D449-BC5F-429C-A7D6-2BB9A4D536AD}" srcOrd="0" destOrd="0" presId="urn:microsoft.com/office/officeart/2005/8/layout/hierarchy1"/>
    <dgm:cxn modelId="{E9AC19C6-3C95-4453-9BA9-B7428EE9FE02}" type="presParOf" srcId="{FFC61783-A66A-4E03-9AA0-C0DBE5112D3F}" destId="{F6097194-7CD3-4024-AE29-FF760A5BF0A7}" srcOrd="1" destOrd="0" presId="urn:microsoft.com/office/officeart/2005/8/layout/hierarchy1"/>
    <dgm:cxn modelId="{2D289CD6-AB96-43A0-9FBC-BB1C6D243F33}" type="presParOf" srcId="{5A6D191A-E96B-470F-A8BD-D22509FE2DD0}" destId="{31FA363E-5BE8-4B71-A45F-B7FA6D24AA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EF4071-A41F-40E7-9E2E-30D64B277901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0751308-358F-4939-925F-FB09CC3CA17A}">
      <dgm:prSet/>
      <dgm:spPr/>
      <dgm:t>
        <a:bodyPr/>
        <a:lstStyle/>
        <a:p>
          <a:r>
            <a:rPr lang="en-IN" b="1"/>
            <a:t>Personality development workshops</a:t>
          </a:r>
          <a:r>
            <a:rPr lang="en-IN"/>
            <a:t> and leadership camps.</a:t>
          </a:r>
          <a:endParaRPr lang="en-US"/>
        </a:p>
      </dgm:t>
    </dgm:pt>
    <dgm:pt modelId="{35CD8A2F-B48F-4E8A-84AC-2E477428A872}" type="parTrans" cxnId="{62221C0F-0EB9-430B-B7E8-8F4165AC9ED1}">
      <dgm:prSet/>
      <dgm:spPr/>
      <dgm:t>
        <a:bodyPr/>
        <a:lstStyle/>
        <a:p>
          <a:endParaRPr lang="en-US"/>
        </a:p>
      </dgm:t>
    </dgm:pt>
    <dgm:pt modelId="{F201B8B7-ED4F-460E-B5C7-A527A57FF72D}" type="sibTrans" cxnId="{62221C0F-0EB9-430B-B7E8-8F4165AC9ED1}">
      <dgm:prSet/>
      <dgm:spPr/>
      <dgm:t>
        <a:bodyPr/>
        <a:lstStyle/>
        <a:p>
          <a:endParaRPr lang="en-US"/>
        </a:p>
      </dgm:t>
    </dgm:pt>
    <dgm:pt modelId="{773C2294-D3FF-4A03-8421-03F1C47B4E6E}">
      <dgm:prSet/>
      <dgm:spPr/>
      <dgm:t>
        <a:bodyPr/>
        <a:lstStyle/>
        <a:p>
          <a:r>
            <a:rPr lang="en-IN" b="1"/>
            <a:t>Clubs &amp; Societies:</a:t>
          </a:r>
          <a:r>
            <a:rPr lang="en-IN"/>
            <a:t> Debate, Drama, Robotics, Eco-Club, Music, Photography.</a:t>
          </a:r>
          <a:endParaRPr lang="en-US"/>
        </a:p>
      </dgm:t>
    </dgm:pt>
    <dgm:pt modelId="{66D482E1-619C-4993-8D8B-35DA060B4718}" type="parTrans" cxnId="{F3F2857F-D5B0-4F35-AB0A-6D1A0429EEB7}">
      <dgm:prSet/>
      <dgm:spPr/>
      <dgm:t>
        <a:bodyPr/>
        <a:lstStyle/>
        <a:p>
          <a:endParaRPr lang="en-US"/>
        </a:p>
      </dgm:t>
    </dgm:pt>
    <dgm:pt modelId="{C893FDDE-5CAF-4EA0-AC7E-DE03F3D9B875}" type="sibTrans" cxnId="{F3F2857F-D5B0-4F35-AB0A-6D1A0429EEB7}">
      <dgm:prSet/>
      <dgm:spPr/>
      <dgm:t>
        <a:bodyPr/>
        <a:lstStyle/>
        <a:p>
          <a:endParaRPr lang="en-US"/>
        </a:p>
      </dgm:t>
    </dgm:pt>
    <dgm:pt modelId="{4987AB9F-53F7-4375-8511-B089A6CEAA17}">
      <dgm:prSet/>
      <dgm:spPr/>
      <dgm:t>
        <a:bodyPr/>
        <a:lstStyle/>
        <a:p>
          <a:r>
            <a:rPr lang="en-IN" b="1"/>
            <a:t>Annual talent shows</a:t>
          </a:r>
          <a:r>
            <a:rPr lang="en-IN"/>
            <a:t> to showcase creativity and boost confidence.</a:t>
          </a:r>
          <a:endParaRPr lang="en-US"/>
        </a:p>
      </dgm:t>
    </dgm:pt>
    <dgm:pt modelId="{5807AEE3-BEEE-470B-9560-CC4D6FB3C2F3}" type="parTrans" cxnId="{C7975C69-B331-41E9-8B9E-398361A95C2B}">
      <dgm:prSet/>
      <dgm:spPr/>
      <dgm:t>
        <a:bodyPr/>
        <a:lstStyle/>
        <a:p>
          <a:endParaRPr lang="en-US"/>
        </a:p>
      </dgm:t>
    </dgm:pt>
    <dgm:pt modelId="{DA1A0576-CDFE-46A3-B76F-F5F57D4F96CE}" type="sibTrans" cxnId="{C7975C69-B331-41E9-8B9E-398361A95C2B}">
      <dgm:prSet/>
      <dgm:spPr/>
      <dgm:t>
        <a:bodyPr/>
        <a:lstStyle/>
        <a:p>
          <a:endParaRPr lang="en-US"/>
        </a:p>
      </dgm:t>
    </dgm:pt>
    <dgm:pt modelId="{E5D3E830-D80F-45D0-9067-48DA897ED5C3}">
      <dgm:prSet/>
      <dgm:spPr/>
      <dgm:t>
        <a:bodyPr/>
        <a:lstStyle/>
        <a:p>
          <a:r>
            <a:rPr lang="en-IN" b="1"/>
            <a:t>Army-specific programmes</a:t>
          </a:r>
          <a:r>
            <a:rPr lang="en-IN"/>
            <a:t> to instil patriotism, discipline and service ethos.</a:t>
          </a:r>
          <a:endParaRPr lang="en-US"/>
        </a:p>
      </dgm:t>
    </dgm:pt>
    <dgm:pt modelId="{4C59BE41-43BA-4600-9E56-C4B82C7D6A71}" type="parTrans" cxnId="{F0A3865F-47D6-4256-8839-13936E4FF9E9}">
      <dgm:prSet/>
      <dgm:spPr/>
      <dgm:t>
        <a:bodyPr/>
        <a:lstStyle/>
        <a:p>
          <a:endParaRPr lang="en-US"/>
        </a:p>
      </dgm:t>
    </dgm:pt>
    <dgm:pt modelId="{391326E6-6333-488B-9FB9-83328B93BEFA}" type="sibTrans" cxnId="{F0A3865F-47D6-4256-8839-13936E4FF9E9}">
      <dgm:prSet/>
      <dgm:spPr/>
      <dgm:t>
        <a:bodyPr/>
        <a:lstStyle/>
        <a:p>
          <a:endParaRPr lang="en-US"/>
        </a:p>
      </dgm:t>
    </dgm:pt>
    <dgm:pt modelId="{4A9798D6-AF34-4C53-9555-24E14DB1E39E}" type="pres">
      <dgm:prSet presAssocID="{35EF4071-A41F-40E7-9E2E-30D64B277901}" presName="matrix" presStyleCnt="0">
        <dgm:presLayoutVars>
          <dgm:chMax val="1"/>
          <dgm:dir/>
          <dgm:resizeHandles val="exact"/>
        </dgm:presLayoutVars>
      </dgm:prSet>
      <dgm:spPr/>
    </dgm:pt>
    <dgm:pt modelId="{27C0E822-244E-4C45-B309-93A5C0487C16}" type="pres">
      <dgm:prSet presAssocID="{35EF4071-A41F-40E7-9E2E-30D64B277901}" presName="diamond" presStyleLbl="bgShp" presStyleIdx="0" presStyleCnt="1"/>
      <dgm:spPr/>
    </dgm:pt>
    <dgm:pt modelId="{9FBA0E28-9785-4994-89A6-07A41C98A86A}" type="pres">
      <dgm:prSet presAssocID="{35EF4071-A41F-40E7-9E2E-30D64B27790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AB277A3-8154-470C-AB63-205BEB865FC0}" type="pres">
      <dgm:prSet presAssocID="{35EF4071-A41F-40E7-9E2E-30D64B27790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5B1D48A-FD1D-45BB-962A-1E7B38CC9227}" type="pres">
      <dgm:prSet presAssocID="{35EF4071-A41F-40E7-9E2E-30D64B27790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A68CF3C5-1E8B-440A-BC47-130F61ED2310}" type="pres">
      <dgm:prSet presAssocID="{35EF4071-A41F-40E7-9E2E-30D64B27790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2221C0F-0EB9-430B-B7E8-8F4165AC9ED1}" srcId="{35EF4071-A41F-40E7-9E2E-30D64B277901}" destId="{30751308-358F-4939-925F-FB09CC3CA17A}" srcOrd="0" destOrd="0" parTransId="{35CD8A2F-B48F-4E8A-84AC-2E477428A872}" sibTransId="{F201B8B7-ED4F-460E-B5C7-A527A57FF72D}"/>
    <dgm:cxn modelId="{A981F12C-8267-4A96-A048-314D30361134}" type="presOf" srcId="{30751308-358F-4939-925F-FB09CC3CA17A}" destId="{9FBA0E28-9785-4994-89A6-07A41C98A86A}" srcOrd="0" destOrd="0" presId="urn:microsoft.com/office/officeart/2005/8/layout/matrix3"/>
    <dgm:cxn modelId="{F0A3865F-47D6-4256-8839-13936E4FF9E9}" srcId="{35EF4071-A41F-40E7-9E2E-30D64B277901}" destId="{E5D3E830-D80F-45D0-9067-48DA897ED5C3}" srcOrd="3" destOrd="0" parTransId="{4C59BE41-43BA-4600-9E56-C4B82C7D6A71}" sibTransId="{391326E6-6333-488B-9FB9-83328B93BEFA}"/>
    <dgm:cxn modelId="{C7975C69-B331-41E9-8B9E-398361A95C2B}" srcId="{35EF4071-A41F-40E7-9E2E-30D64B277901}" destId="{4987AB9F-53F7-4375-8511-B089A6CEAA17}" srcOrd="2" destOrd="0" parTransId="{5807AEE3-BEEE-470B-9560-CC4D6FB3C2F3}" sibTransId="{DA1A0576-CDFE-46A3-B76F-F5F57D4F96CE}"/>
    <dgm:cxn modelId="{DB2E054B-455F-413E-8F4A-94733F62269C}" type="presOf" srcId="{773C2294-D3FF-4A03-8421-03F1C47B4E6E}" destId="{5AB277A3-8154-470C-AB63-205BEB865FC0}" srcOrd="0" destOrd="0" presId="urn:microsoft.com/office/officeart/2005/8/layout/matrix3"/>
    <dgm:cxn modelId="{83CDC35A-CF3B-4FE2-926A-0ECF5EA1175F}" type="presOf" srcId="{4987AB9F-53F7-4375-8511-B089A6CEAA17}" destId="{D5B1D48A-FD1D-45BB-962A-1E7B38CC9227}" srcOrd="0" destOrd="0" presId="urn:microsoft.com/office/officeart/2005/8/layout/matrix3"/>
    <dgm:cxn modelId="{A7A6D17E-230B-4D4C-9F82-7F7C7D626081}" type="presOf" srcId="{35EF4071-A41F-40E7-9E2E-30D64B277901}" destId="{4A9798D6-AF34-4C53-9555-24E14DB1E39E}" srcOrd="0" destOrd="0" presId="urn:microsoft.com/office/officeart/2005/8/layout/matrix3"/>
    <dgm:cxn modelId="{F3F2857F-D5B0-4F35-AB0A-6D1A0429EEB7}" srcId="{35EF4071-A41F-40E7-9E2E-30D64B277901}" destId="{773C2294-D3FF-4A03-8421-03F1C47B4E6E}" srcOrd="1" destOrd="0" parTransId="{66D482E1-619C-4993-8D8B-35DA060B4718}" sibTransId="{C893FDDE-5CAF-4EA0-AC7E-DE03F3D9B875}"/>
    <dgm:cxn modelId="{4C718697-19A8-4FCA-8BA4-A6AB180AE7F0}" type="presOf" srcId="{E5D3E830-D80F-45D0-9067-48DA897ED5C3}" destId="{A68CF3C5-1E8B-440A-BC47-130F61ED2310}" srcOrd="0" destOrd="0" presId="urn:microsoft.com/office/officeart/2005/8/layout/matrix3"/>
    <dgm:cxn modelId="{D263DC68-6016-446B-8CC7-703A9B661FB6}" type="presParOf" srcId="{4A9798D6-AF34-4C53-9555-24E14DB1E39E}" destId="{27C0E822-244E-4C45-B309-93A5C0487C16}" srcOrd="0" destOrd="0" presId="urn:microsoft.com/office/officeart/2005/8/layout/matrix3"/>
    <dgm:cxn modelId="{9159D22E-5CDC-427E-8EA7-1BA11E1DEA93}" type="presParOf" srcId="{4A9798D6-AF34-4C53-9555-24E14DB1E39E}" destId="{9FBA0E28-9785-4994-89A6-07A41C98A86A}" srcOrd="1" destOrd="0" presId="urn:microsoft.com/office/officeart/2005/8/layout/matrix3"/>
    <dgm:cxn modelId="{95DFD927-A6F9-448E-A115-6298388C2E37}" type="presParOf" srcId="{4A9798D6-AF34-4C53-9555-24E14DB1E39E}" destId="{5AB277A3-8154-470C-AB63-205BEB865FC0}" srcOrd="2" destOrd="0" presId="urn:microsoft.com/office/officeart/2005/8/layout/matrix3"/>
    <dgm:cxn modelId="{7D69F636-A91C-4CC8-B405-6FDD48A472A6}" type="presParOf" srcId="{4A9798D6-AF34-4C53-9555-24E14DB1E39E}" destId="{D5B1D48A-FD1D-45BB-962A-1E7B38CC9227}" srcOrd="3" destOrd="0" presId="urn:microsoft.com/office/officeart/2005/8/layout/matrix3"/>
    <dgm:cxn modelId="{80AB7925-0265-4C11-9CB5-004D9348446E}" type="presParOf" srcId="{4A9798D6-AF34-4C53-9555-24E14DB1E39E}" destId="{A68CF3C5-1E8B-440A-BC47-130F61ED231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C2CD3-92C1-46FE-A7D4-40D3B6D6F1EE}">
      <dsp:nvSpPr>
        <dsp:cNvPr id="0" name=""/>
        <dsp:cNvSpPr/>
      </dsp:nvSpPr>
      <dsp:spPr>
        <a:xfrm>
          <a:off x="0" y="3177573"/>
          <a:ext cx="6830433" cy="208483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700" b="1" kern="1200" dirty="0"/>
            <a:t>HPD provides:</a:t>
          </a:r>
          <a:endParaRPr lang="en-US" sz="3700" kern="1200" dirty="0"/>
        </a:p>
      </dsp:txBody>
      <dsp:txXfrm>
        <a:off x="0" y="3177573"/>
        <a:ext cx="6830433" cy="1125809"/>
      </dsp:txXfrm>
    </dsp:sp>
    <dsp:sp modelId="{40F7EFD1-81AA-418F-95F4-CA60D4F73AF7}">
      <dsp:nvSpPr>
        <dsp:cNvPr id="0" name=""/>
        <dsp:cNvSpPr/>
      </dsp:nvSpPr>
      <dsp:spPr>
        <a:xfrm>
          <a:off x="0" y="4261685"/>
          <a:ext cx="1707608" cy="95902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Self-awareness and self-confidence for future challenges.</a:t>
          </a:r>
          <a:endParaRPr lang="en-US" sz="1300" kern="1200"/>
        </a:p>
      </dsp:txBody>
      <dsp:txXfrm>
        <a:off x="0" y="4261685"/>
        <a:ext cx="1707608" cy="959022"/>
      </dsp:txXfrm>
    </dsp:sp>
    <dsp:sp modelId="{90DE849E-BE81-4AFF-9D4C-FF69AB80EDA8}">
      <dsp:nvSpPr>
        <dsp:cNvPr id="0" name=""/>
        <dsp:cNvSpPr/>
      </dsp:nvSpPr>
      <dsp:spPr>
        <a:xfrm>
          <a:off x="1707608" y="4261685"/>
          <a:ext cx="1707608" cy="959022"/>
        </a:xfrm>
        <a:prstGeom prst="rect">
          <a:avLst/>
        </a:prstGeom>
        <a:solidFill>
          <a:schemeClr val="accent2">
            <a:tint val="40000"/>
            <a:alpha val="90000"/>
            <a:hueOff val="-754"/>
            <a:satOff val="-414"/>
            <a:lumOff val="816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754"/>
              <a:satOff val="-414"/>
              <a:lumOff val="81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Emotional intelligence to handle stress and relationships.</a:t>
          </a:r>
          <a:endParaRPr lang="en-US" sz="1300" kern="1200"/>
        </a:p>
      </dsp:txBody>
      <dsp:txXfrm>
        <a:off x="1707608" y="4261685"/>
        <a:ext cx="1707608" cy="959022"/>
      </dsp:txXfrm>
    </dsp:sp>
    <dsp:sp modelId="{19C2E1D0-0A7D-4885-9D1C-D3F262DD52C8}">
      <dsp:nvSpPr>
        <dsp:cNvPr id="0" name=""/>
        <dsp:cNvSpPr/>
      </dsp:nvSpPr>
      <dsp:spPr>
        <a:xfrm>
          <a:off x="3415216" y="4261685"/>
          <a:ext cx="1707608" cy="959022"/>
        </a:xfrm>
        <a:prstGeom prst="rect">
          <a:avLst/>
        </a:prstGeom>
        <a:solidFill>
          <a:schemeClr val="accent2">
            <a:tint val="40000"/>
            <a:alpha val="90000"/>
            <a:hueOff val="-1508"/>
            <a:satOff val="-827"/>
            <a:lumOff val="1631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1508"/>
              <a:satOff val="-827"/>
              <a:lumOff val="163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Ethical grounding to make responsible choices.</a:t>
          </a:r>
          <a:endParaRPr lang="en-US" sz="1300" kern="1200"/>
        </a:p>
      </dsp:txBody>
      <dsp:txXfrm>
        <a:off x="3415216" y="4261685"/>
        <a:ext cx="1707608" cy="959022"/>
      </dsp:txXfrm>
    </dsp:sp>
    <dsp:sp modelId="{43BDF516-D179-4ED5-B104-2C1996B1CF23}">
      <dsp:nvSpPr>
        <dsp:cNvPr id="0" name=""/>
        <dsp:cNvSpPr/>
      </dsp:nvSpPr>
      <dsp:spPr>
        <a:xfrm>
          <a:off x="5122824" y="4261685"/>
          <a:ext cx="1707608" cy="959022"/>
        </a:xfrm>
        <a:prstGeom prst="rect">
          <a:avLst/>
        </a:prstGeom>
        <a:solidFill>
          <a:schemeClr val="accent2">
            <a:tint val="40000"/>
            <a:alpha val="90000"/>
            <a:hueOff val="-2262"/>
            <a:satOff val="-1241"/>
            <a:lumOff val="2447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-2262"/>
              <a:satOff val="-1241"/>
              <a:lumOff val="244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Leadership and decision-making skills for civic life.</a:t>
          </a:r>
          <a:endParaRPr lang="en-US" sz="1300" kern="1200"/>
        </a:p>
      </dsp:txBody>
      <dsp:txXfrm>
        <a:off x="5122824" y="4261685"/>
        <a:ext cx="1707608" cy="959022"/>
      </dsp:txXfrm>
    </dsp:sp>
    <dsp:sp modelId="{9A3A7A66-5E14-41AD-85AF-A1A4024D2520}">
      <dsp:nvSpPr>
        <dsp:cNvPr id="0" name=""/>
        <dsp:cNvSpPr/>
      </dsp:nvSpPr>
      <dsp:spPr>
        <a:xfrm rot="10800000">
          <a:off x="0" y="2374"/>
          <a:ext cx="6830433" cy="3206471"/>
        </a:xfrm>
        <a:prstGeom prst="upArrowCallout">
          <a:avLst/>
        </a:prstGeom>
        <a:gradFill rotWithShape="0">
          <a:gsLst>
            <a:gs pos="0">
              <a:schemeClr val="accent2">
                <a:hueOff val="-163191"/>
                <a:satOff val="-9432"/>
                <a:lumOff val="12941"/>
                <a:alphaOff val="0"/>
                <a:tint val="96000"/>
                <a:lumMod val="104000"/>
              </a:schemeClr>
            </a:gs>
            <a:gs pos="100000">
              <a:schemeClr val="accent2">
                <a:hueOff val="-163191"/>
                <a:satOff val="-9432"/>
                <a:lumOff val="12941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700" b="1" kern="1200" dirty="0"/>
            <a:t>Adolescence challenges:</a:t>
          </a:r>
          <a:r>
            <a:rPr lang="en-IN" sz="3700" kern="1200" dirty="0"/>
            <a:t> academic pressure, career decisions, identity building.</a:t>
          </a:r>
          <a:endParaRPr lang="en-US" sz="3700" kern="1200" dirty="0"/>
        </a:p>
      </dsp:txBody>
      <dsp:txXfrm rot="10800000">
        <a:off x="0" y="2374"/>
        <a:ext cx="6830433" cy="20834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72F51A-FB76-4329-8167-AE74495FEEC8}">
      <dsp:nvSpPr>
        <dsp:cNvPr id="0" name=""/>
        <dsp:cNvSpPr/>
      </dsp:nvSpPr>
      <dsp:spPr>
        <a:xfrm>
          <a:off x="0" y="497879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 dirty="0"/>
            <a:t>Academic Excellence</a:t>
          </a:r>
          <a:r>
            <a:rPr lang="en-IN" sz="1300" kern="1200" dirty="0"/>
            <a:t> – Cultivating curiosity, analytical ability, creativity and problem solving rather than rote learning.</a:t>
          </a:r>
          <a:endParaRPr lang="en-US" sz="1300" kern="1200" dirty="0"/>
        </a:p>
      </dsp:txBody>
      <dsp:txXfrm>
        <a:off x="0" y="497879"/>
        <a:ext cx="2134510" cy="1280706"/>
      </dsp:txXfrm>
    </dsp:sp>
    <dsp:sp modelId="{0661252D-C350-4B00-94E3-CFCBB39110EA}">
      <dsp:nvSpPr>
        <dsp:cNvPr id="0" name=""/>
        <dsp:cNvSpPr/>
      </dsp:nvSpPr>
      <dsp:spPr>
        <a:xfrm>
          <a:off x="2347961" y="497879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-27199"/>
                <a:satOff val="-1572"/>
                <a:lumOff val="2157"/>
                <a:alphaOff val="0"/>
                <a:tint val="96000"/>
                <a:lumMod val="104000"/>
              </a:schemeClr>
            </a:gs>
            <a:gs pos="100000">
              <a:schemeClr val="accent2">
                <a:hueOff val="-27199"/>
                <a:satOff val="-1572"/>
                <a:lumOff val="215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/>
            <a:t>Physical Well-being</a:t>
          </a:r>
          <a:r>
            <a:rPr lang="en-IN" sz="1300" kern="1200"/>
            <a:t> – Regular sports, yoga, and health awareness to build stamina, discipline and a positive body image.</a:t>
          </a:r>
          <a:endParaRPr lang="en-US" sz="1300" kern="1200"/>
        </a:p>
      </dsp:txBody>
      <dsp:txXfrm>
        <a:off x="2347961" y="497879"/>
        <a:ext cx="2134510" cy="1280706"/>
      </dsp:txXfrm>
    </dsp:sp>
    <dsp:sp modelId="{7AC987E4-F125-4D51-AF3A-CCC8397402C4}">
      <dsp:nvSpPr>
        <dsp:cNvPr id="0" name=""/>
        <dsp:cNvSpPr/>
      </dsp:nvSpPr>
      <dsp:spPr>
        <a:xfrm>
          <a:off x="4695922" y="497879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-54397"/>
                <a:satOff val="-3144"/>
                <a:lumOff val="4314"/>
                <a:alphaOff val="0"/>
                <a:tint val="96000"/>
                <a:lumMod val="104000"/>
              </a:schemeClr>
            </a:gs>
            <a:gs pos="100000">
              <a:schemeClr val="accent2">
                <a:hueOff val="-54397"/>
                <a:satOff val="-3144"/>
                <a:lumOff val="431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/>
            <a:t>Emotional Balance</a:t>
          </a:r>
          <a:r>
            <a:rPr lang="en-IN" sz="1300" kern="1200"/>
            <a:t> – Developing resilience, stress-management techniques, and access to counselling support.</a:t>
          </a:r>
          <a:endParaRPr lang="en-US" sz="1300" kern="1200"/>
        </a:p>
      </dsp:txBody>
      <dsp:txXfrm>
        <a:off x="4695922" y="497879"/>
        <a:ext cx="2134510" cy="1280706"/>
      </dsp:txXfrm>
    </dsp:sp>
    <dsp:sp modelId="{A0CB0F3F-2BCE-4562-BBD8-B1987823AD9E}">
      <dsp:nvSpPr>
        <dsp:cNvPr id="0" name=""/>
        <dsp:cNvSpPr/>
      </dsp:nvSpPr>
      <dsp:spPr>
        <a:xfrm>
          <a:off x="0" y="1992036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-81596"/>
                <a:satOff val="-4716"/>
                <a:lumOff val="6471"/>
                <a:alphaOff val="0"/>
                <a:tint val="96000"/>
                <a:lumMod val="104000"/>
              </a:schemeClr>
            </a:gs>
            <a:gs pos="100000">
              <a:schemeClr val="accent2">
                <a:hueOff val="-81596"/>
                <a:satOff val="-4716"/>
                <a:lumOff val="6471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 dirty="0"/>
            <a:t>Social Skills</a:t>
          </a:r>
          <a:r>
            <a:rPr lang="en-IN" sz="1300" kern="1200" dirty="0"/>
            <a:t> – Strengthening communication, teamwork, empathy and respect for diversity.</a:t>
          </a:r>
          <a:endParaRPr lang="en-US" sz="1300" kern="1200" dirty="0"/>
        </a:p>
      </dsp:txBody>
      <dsp:txXfrm>
        <a:off x="0" y="1992036"/>
        <a:ext cx="2134510" cy="1280706"/>
      </dsp:txXfrm>
    </dsp:sp>
    <dsp:sp modelId="{4C4C4404-43EB-4923-AA56-4FEDD4E1FC52}">
      <dsp:nvSpPr>
        <dsp:cNvPr id="0" name=""/>
        <dsp:cNvSpPr/>
      </dsp:nvSpPr>
      <dsp:spPr>
        <a:xfrm>
          <a:off x="2347961" y="1992036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-108794"/>
                <a:satOff val="-6288"/>
                <a:lumOff val="8627"/>
                <a:alphaOff val="0"/>
                <a:tint val="96000"/>
                <a:lumMod val="104000"/>
              </a:schemeClr>
            </a:gs>
            <a:gs pos="100000">
              <a:schemeClr val="accent2">
                <a:hueOff val="-108794"/>
                <a:satOff val="-6288"/>
                <a:lumOff val="8627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/>
            <a:t>Values &amp; Ethics</a:t>
          </a:r>
          <a:r>
            <a:rPr lang="en-IN" sz="1300" kern="1200"/>
            <a:t> – Instilling honesty, integrity, patriotism and moral responsibility.</a:t>
          </a:r>
          <a:endParaRPr lang="en-US" sz="1300" kern="1200"/>
        </a:p>
      </dsp:txBody>
      <dsp:txXfrm>
        <a:off x="2347961" y="1992036"/>
        <a:ext cx="2134510" cy="1280706"/>
      </dsp:txXfrm>
    </dsp:sp>
    <dsp:sp modelId="{B639316B-1FCE-412A-A595-204105CEDBA4}">
      <dsp:nvSpPr>
        <dsp:cNvPr id="0" name=""/>
        <dsp:cNvSpPr/>
      </dsp:nvSpPr>
      <dsp:spPr>
        <a:xfrm>
          <a:off x="4695922" y="1992036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-135993"/>
                <a:satOff val="-7860"/>
                <a:lumOff val="10784"/>
                <a:alphaOff val="0"/>
                <a:tint val="96000"/>
                <a:lumMod val="104000"/>
              </a:schemeClr>
            </a:gs>
            <a:gs pos="100000">
              <a:schemeClr val="accent2">
                <a:hueOff val="-135993"/>
                <a:satOff val="-7860"/>
                <a:lumOff val="10784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/>
            <a:t>Life Skills &amp; Career Readiness</a:t>
          </a:r>
          <a:r>
            <a:rPr lang="en-IN" sz="1300" kern="1200"/>
            <a:t> – Time management, financial literacy, adaptability and informed career planning.</a:t>
          </a:r>
          <a:endParaRPr lang="en-US" sz="1300" kern="1200"/>
        </a:p>
      </dsp:txBody>
      <dsp:txXfrm>
        <a:off x="4695922" y="1992036"/>
        <a:ext cx="2134510" cy="1280706"/>
      </dsp:txXfrm>
    </dsp:sp>
    <dsp:sp modelId="{CF5608AF-C381-41ED-9974-EF004EC7E42A}">
      <dsp:nvSpPr>
        <dsp:cNvPr id="0" name=""/>
        <dsp:cNvSpPr/>
      </dsp:nvSpPr>
      <dsp:spPr>
        <a:xfrm>
          <a:off x="2347961" y="3486193"/>
          <a:ext cx="2134510" cy="1280706"/>
        </a:xfrm>
        <a:prstGeom prst="rect">
          <a:avLst/>
        </a:prstGeom>
        <a:gradFill rotWithShape="0">
          <a:gsLst>
            <a:gs pos="0">
              <a:schemeClr val="accent2">
                <a:hueOff val="-163191"/>
                <a:satOff val="-9432"/>
                <a:lumOff val="12941"/>
                <a:alphaOff val="0"/>
                <a:tint val="96000"/>
                <a:lumMod val="104000"/>
              </a:schemeClr>
            </a:gs>
            <a:gs pos="100000">
              <a:schemeClr val="accent2">
                <a:hueOff val="-163191"/>
                <a:satOff val="-9432"/>
                <a:lumOff val="12941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b="1" kern="1200"/>
            <a:t>Digital Literacy</a:t>
          </a:r>
          <a:r>
            <a:rPr lang="en-IN" sz="1300" kern="1200"/>
            <a:t> – Using technology responsibly, staying safe online and managing digital distractions.</a:t>
          </a:r>
          <a:endParaRPr lang="en-US" sz="1300" kern="1200"/>
        </a:p>
      </dsp:txBody>
      <dsp:txXfrm>
        <a:off x="2347961" y="3486193"/>
        <a:ext cx="2134510" cy="12807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C1399A-B9F2-4444-A807-86B2F2E5F0EB}">
      <dsp:nvSpPr>
        <dsp:cNvPr id="0" name=""/>
        <dsp:cNvSpPr/>
      </dsp:nvSpPr>
      <dsp:spPr>
        <a:xfrm>
          <a:off x="1028417" y="510966"/>
          <a:ext cx="929012" cy="9290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0890BF-3602-498A-8759-7BC3AF4009E1}">
      <dsp:nvSpPr>
        <dsp:cNvPr id="0" name=""/>
        <dsp:cNvSpPr/>
      </dsp:nvSpPr>
      <dsp:spPr>
        <a:xfrm>
          <a:off x="460687" y="1731029"/>
          <a:ext cx="206447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/>
            <a:t>Encourage </a:t>
          </a:r>
          <a:r>
            <a:rPr lang="en-IN" sz="1200" b="1" kern="1200"/>
            <a:t>project-based learning, debates, presentations</a:t>
          </a:r>
          <a:r>
            <a:rPr lang="en-IN" sz="1200" kern="1200"/>
            <a:t> to stimulate critical thinking.</a:t>
          </a:r>
          <a:endParaRPr lang="en-US" sz="1200" kern="1200"/>
        </a:p>
      </dsp:txBody>
      <dsp:txXfrm>
        <a:off x="460687" y="1731029"/>
        <a:ext cx="2064472" cy="720000"/>
      </dsp:txXfrm>
    </dsp:sp>
    <dsp:sp modelId="{4ED73C35-4BDF-4348-BCBC-C40D9E9489FC}">
      <dsp:nvSpPr>
        <dsp:cNvPr id="0" name=""/>
        <dsp:cNvSpPr/>
      </dsp:nvSpPr>
      <dsp:spPr>
        <a:xfrm>
          <a:off x="3454172" y="510966"/>
          <a:ext cx="929012" cy="9290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10DD50-9A1C-47FA-A941-41CABBF50E21}">
      <dsp:nvSpPr>
        <dsp:cNvPr id="0" name=""/>
        <dsp:cNvSpPr/>
      </dsp:nvSpPr>
      <dsp:spPr>
        <a:xfrm>
          <a:off x="2886442" y="1731029"/>
          <a:ext cx="206447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/>
            <a:t>Promote </a:t>
          </a:r>
          <a:r>
            <a:rPr lang="en-IN" sz="1200" b="1" kern="1200"/>
            <a:t>interdisciplinary learning</a:t>
          </a:r>
          <a:r>
            <a:rPr lang="en-IN" sz="1200" kern="1200"/>
            <a:t> (science with arts, commerce with technology).</a:t>
          </a:r>
          <a:endParaRPr lang="en-US" sz="1200" kern="1200"/>
        </a:p>
      </dsp:txBody>
      <dsp:txXfrm>
        <a:off x="2886442" y="1731029"/>
        <a:ext cx="2064472" cy="720000"/>
      </dsp:txXfrm>
    </dsp:sp>
    <dsp:sp modelId="{A3F3B685-4929-46FC-BA96-42377BF33BCE}">
      <dsp:nvSpPr>
        <dsp:cNvPr id="0" name=""/>
        <dsp:cNvSpPr/>
      </dsp:nvSpPr>
      <dsp:spPr>
        <a:xfrm>
          <a:off x="5879927" y="510966"/>
          <a:ext cx="929012" cy="9290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38B9DD-8C4F-4FE6-8A4A-C0C4EFC16F58}">
      <dsp:nvSpPr>
        <dsp:cNvPr id="0" name=""/>
        <dsp:cNvSpPr/>
      </dsp:nvSpPr>
      <dsp:spPr>
        <a:xfrm>
          <a:off x="5312197" y="1731029"/>
          <a:ext cx="206447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/>
            <a:t>Provide </a:t>
          </a:r>
          <a:r>
            <a:rPr lang="en-IN" sz="1200" b="1" kern="1200"/>
            <a:t>career guidance sessions</a:t>
          </a:r>
          <a:r>
            <a:rPr lang="en-IN" sz="1200" kern="1200"/>
            <a:t> and aptitude assessments.</a:t>
          </a:r>
          <a:endParaRPr lang="en-US" sz="1200" kern="1200"/>
        </a:p>
      </dsp:txBody>
      <dsp:txXfrm>
        <a:off x="5312197" y="1731029"/>
        <a:ext cx="2064472" cy="720000"/>
      </dsp:txXfrm>
    </dsp:sp>
    <dsp:sp modelId="{3221BE78-620B-4B2D-9909-D6E856E6D812}">
      <dsp:nvSpPr>
        <dsp:cNvPr id="0" name=""/>
        <dsp:cNvSpPr/>
      </dsp:nvSpPr>
      <dsp:spPr>
        <a:xfrm>
          <a:off x="8305682" y="510966"/>
          <a:ext cx="929012" cy="92901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CBD6F7-AF14-44D7-A82D-6A7A790F5005}">
      <dsp:nvSpPr>
        <dsp:cNvPr id="0" name=""/>
        <dsp:cNvSpPr/>
      </dsp:nvSpPr>
      <dsp:spPr>
        <a:xfrm>
          <a:off x="7737952" y="1731029"/>
          <a:ext cx="206447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200" kern="1200" dirty="0"/>
            <a:t>Support students in setting </a:t>
          </a:r>
          <a:r>
            <a:rPr lang="en-IN" sz="1200" b="1" kern="1200" dirty="0"/>
            <a:t>personal learning goals</a:t>
          </a:r>
          <a:r>
            <a:rPr lang="en-IN" sz="1200" kern="1200" dirty="0"/>
            <a:t>.</a:t>
          </a:r>
          <a:endParaRPr lang="en-US" sz="1200" kern="1200" dirty="0"/>
        </a:p>
      </dsp:txBody>
      <dsp:txXfrm>
        <a:off x="7737952" y="1731029"/>
        <a:ext cx="2064472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7107B3-F2F8-4AB5-8593-154080F6544B}">
      <dsp:nvSpPr>
        <dsp:cNvPr id="0" name=""/>
        <dsp:cNvSpPr/>
      </dsp:nvSpPr>
      <dsp:spPr>
        <a:xfrm>
          <a:off x="0" y="2185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FAFFE5-6E24-40C5-94D5-10EABCBE96AD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4B4DD-E49E-4910-9183-3AF9E07650A3}">
      <dsp:nvSpPr>
        <dsp:cNvPr id="0" name=""/>
        <dsp:cNvSpPr/>
      </dsp:nvSpPr>
      <dsp:spPr>
        <a:xfrm>
          <a:off x="1279109" y="2185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/>
            <a:t>Counselling cells and peer-support groups</a:t>
          </a:r>
          <a:r>
            <a:rPr lang="en-IN" sz="2000" kern="1200"/>
            <a:t> to handle anxiety, exam stress and relationship issues.</a:t>
          </a:r>
          <a:endParaRPr lang="en-US" sz="2000" kern="1200"/>
        </a:p>
      </dsp:txBody>
      <dsp:txXfrm>
        <a:off x="1279109" y="2185"/>
        <a:ext cx="5551323" cy="1107454"/>
      </dsp:txXfrm>
    </dsp:sp>
    <dsp:sp modelId="{37DC8F1D-CFEA-4B1D-859A-9F97A22ADDCB}">
      <dsp:nvSpPr>
        <dsp:cNvPr id="0" name=""/>
        <dsp:cNvSpPr/>
      </dsp:nvSpPr>
      <dsp:spPr>
        <a:xfrm>
          <a:off x="0" y="1386503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8649F2-FE4D-4BB4-98AF-D778985498E0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7342D2-DF9E-42ED-AB66-70213B2ED47F}">
      <dsp:nvSpPr>
        <dsp:cNvPr id="0" name=""/>
        <dsp:cNvSpPr/>
      </dsp:nvSpPr>
      <dsp:spPr>
        <a:xfrm>
          <a:off x="1279109" y="1386503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b="1" kern="1200"/>
            <a:t>Mindfulness practices</a:t>
          </a:r>
          <a:r>
            <a:rPr lang="en-IN" sz="2000" kern="1200"/>
            <a:t> such as breathing exercises and gratitude journaling.</a:t>
          </a:r>
          <a:endParaRPr lang="en-US" sz="2000" kern="1200"/>
        </a:p>
      </dsp:txBody>
      <dsp:txXfrm>
        <a:off x="1279109" y="1386503"/>
        <a:ext cx="5551323" cy="1107454"/>
      </dsp:txXfrm>
    </dsp:sp>
    <dsp:sp modelId="{15EE9FA4-AB08-4E4D-8686-59E1AFDBF49B}">
      <dsp:nvSpPr>
        <dsp:cNvPr id="0" name=""/>
        <dsp:cNvSpPr/>
      </dsp:nvSpPr>
      <dsp:spPr>
        <a:xfrm>
          <a:off x="0" y="2770821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53AF2-67B4-466C-944B-F4F7AC08E4A4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B595E-C086-4BCF-AECE-2B34976949B7}">
      <dsp:nvSpPr>
        <dsp:cNvPr id="0" name=""/>
        <dsp:cNvSpPr/>
      </dsp:nvSpPr>
      <dsp:spPr>
        <a:xfrm>
          <a:off x="1279109" y="2770821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Workshops on </a:t>
          </a:r>
          <a:r>
            <a:rPr lang="en-IN" sz="2000" b="1" kern="1200"/>
            <a:t>empathy, self-reflection and positive thinking</a:t>
          </a:r>
          <a:r>
            <a:rPr lang="en-IN" sz="2000" kern="1200"/>
            <a:t>.</a:t>
          </a:r>
          <a:endParaRPr lang="en-US" sz="2000" kern="1200"/>
        </a:p>
      </dsp:txBody>
      <dsp:txXfrm>
        <a:off x="1279109" y="2770821"/>
        <a:ext cx="5551323" cy="1107454"/>
      </dsp:txXfrm>
    </dsp:sp>
    <dsp:sp modelId="{0B741048-4B90-4D13-9805-119ECE77DA87}">
      <dsp:nvSpPr>
        <dsp:cNvPr id="0" name=""/>
        <dsp:cNvSpPr/>
      </dsp:nvSpPr>
      <dsp:spPr>
        <a:xfrm>
          <a:off x="0" y="4155139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ACF32-742F-4885-87E4-2CE111AD1EE2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1E3A83-E492-419F-901D-98B52532EE69}">
      <dsp:nvSpPr>
        <dsp:cNvPr id="0" name=""/>
        <dsp:cNvSpPr/>
      </dsp:nvSpPr>
      <dsp:spPr>
        <a:xfrm>
          <a:off x="1279109" y="4155139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/>
            <a:t>Encouragement to seek help without stigma.</a:t>
          </a:r>
          <a:endParaRPr lang="en-US" sz="2000" kern="1200"/>
        </a:p>
      </dsp:txBody>
      <dsp:txXfrm>
        <a:off x="1279109" y="4155139"/>
        <a:ext cx="5551323" cy="11074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A416A0-A800-40C1-90E4-0600D7653F68}">
      <dsp:nvSpPr>
        <dsp:cNvPr id="0" name=""/>
        <dsp:cNvSpPr/>
      </dsp:nvSpPr>
      <dsp:spPr>
        <a:xfrm>
          <a:off x="0" y="2185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DBE2C4-E558-43DD-9AEC-3F99B711023A}">
      <dsp:nvSpPr>
        <dsp:cNvPr id="0" name=""/>
        <dsp:cNvSpPr/>
      </dsp:nvSpPr>
      <dsp:spPr>
        <a:xfrm>
          <a:off x="335004" y="251362"/>
          <a:ext cx="609099" cy="60909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FF7C6-A0F6-4EF6-9DDC-58411D9DEB98}">
      <dsp:nvSpPr>
        <dsp:cNvPr id="0" name=""/>
        <dsp:cNvSpPr/>
      </dsp:nvSpPr>
      <dsp:spPr>
        <a:xfrm>
          <a:off x="1279109" y="2185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Workshops on </a:t>
          </a:r>
          <a:r>
            <a:rPr lang="en-IN" sz="2200" b="1" kern="1200"/>
            <a:t>communication, presentation and negotiation skills</a:t>
          </a:r>
          <a:r>
            <a:rPr lang="en-IN" sz="2200" kern="1200"/>
            <a:t>.</a:t>
          </a:r>
          <a:endParaRPr lang="en-US" sz="2200" kern="1200"/>
        </a:p>
      </dsp:txBody>
      <dsp:txXfrm>
        <a:off x="1279109" y="2185"/>
        <a:ext cx="5551323" cy="1107454"/>
      </dsp:txXfrm>
    </dsp:sp>
    <dsp:sp modelId="{70A4A39F-94C7-4DEF-8272-4927AFFFEAB2}">
      <dsp:nvSpPr>
        <dsp:cNvPr id="0" name=""/>
        <dsp:cNvSpPr/>
      </dsp:nvSpPr>
      <dsp:spPr>
        <a:xfrm>
          <a:off x="0" y="1386503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973AC6-47B3-4AE8-B595-457AC7F6E506}">
      <dsp:nvSpPr>
        <dsp:cNvPr id="0" name=""/>
        <dsp:cNvSpPr/>
      </dsp:nvSpPr>
      <dsp:spPr>
        <a:xfrm>
          <a:off x="335004" y="1635680"/>
          <a:ext cx="609099" cy="60909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532895-F27C-480B-97A5-9CCC0C209B06}">
      <dsp:nvSpPr>
        <dsp:cNvPr id="0" name=""/>
        <dsp:cNvSpPr/>
      </dsp:nvSpPr>
      <dsp:spPr>
        <a:xfrm>
          <a:off x="1279109" y="1386503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b="1" kern="1200"/>
            <a:t>Financial literacy</a:t>
          </a:r>
          <a:r>
            <a:rPr lang="en-IN" sz="2200" kern="1200"/>
            <a:t>: budgeting, banking basics, digital payments.</a:t>
          </a:r>
          <a:endParaRPr lang="en-US" sz="2200" kern="1200"/>
        </a:p>
      </dsp:txBody>
      <dsp:txXfrm>
        <a:off x="1279109" y="1386503"/>
        <a:ext cx="5551323" cy="1107454"/>
      </dsp:txXfrm>
    </dsp:sp>
    <dsp:sp modelId="{76766519-05D1-4238-A113-3D09F14867FB}">
      <dsp:nvSpPr>
        <dsp:cNvPr id="0" name=""/>
        <dsp:cNvSpPr/>
      </dsp:nvSpPr>
      <dsp:spPr>
        <a:xfrm>
          <a:off x="0" y="2770821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88BECD-6C5A-4BB0-AB00-95FD74476307}">
      <dsp:nvSpPr>
        <dsp:cNvPr id="0" name=""/>
        <dsp:cNvSpPr/>
      </dsp:nvSpPr>
      <dsp:spPr>
        <a:xfrm>
          <a:off x="335004" y="3019998"/>
          <a:ext cx="609099" cy="60909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6AD401-4E9D-48B4-827C-648E9E4F3812}">
      <dsp:nvSpPr>
        <dsp:cNvPr id="0" name=""/>
        <dsp:cNvSpPr/>
      </dsp:nvSpPr>
      <dsp:spPr>
        <a:xfrm>
          <a:off x="1279109" y="2770821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b="1" kern="1200"/>
            <a:t>Problem-solving simulations</a:t>
          </a:r>
          <a:r>
            <a:rPr lang="en-IN" sz="2200" kern="1200"/>
            <a:t> and role plays to sharpen decision-making.</a:t>
          </a:r>
          <a:endParaRPr lang="en-US" sz="2200" kern="1200"/>
        </a:p>
      </dsp:txBody>
      <dsp:txXfrm>
        <a:off x="1279109" y="2770821"/>
        <a:ext cx="5551323" cy="1107454"/>
      </dsp:txXfrm>
    </dsp:sp>
    <dsp:sp modelId="{AF421110-4AAC-424D-AECB-27C7285E9EA5}">
      <dsp:nvSpPr>
        <dsp:cNvPr id="0" name=""/>
        <dsp:cNvSpPr/>
      </dsp:nvSpPr>
      <dsp:spPr>
        <a:xfrm>
          <a:off x="0" y="4155139"/>
          <a:ext cx="6830433" cy="110745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FC1498-C8E0-491E-8A51-A2480E60AC26}">
      <dsp:nvSpPr>
        <dsp:cNvPr id="0" name=""/>
        <dsp:cNvSpPr/>
      </dsp:nvSpPr>
      <dsp:spPr>
        <a:xfrm>
          <a:off x="335004" y="4404316"/>
          <a:ext cx="609099" cy="60909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E60391-8528-489D-B47B-A847A61F2A2F}">
      <dsp:nvSpPr>
        <dsp:cNvPr id="0" name=""/>
        <dsp:cNvSpPr/>
      </dsp:nvSpPr>
      <dsp:spPr>
        <a:xfrm>
          <a:off x="1279109" y="4155139"/>
          <a:ext cx="5551323" cy="1107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206" tIns="117206" rIns="117206" bIns="11720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Career fairs and </a:t>
          </a:r>
          <a:r>
            <a:rPr lang="en-IN" sz="2200" b="1" kern="1200"/>
            <a:t>mock interviews</a:t>
          </a:r>
          <a:r>
            <a:rPr lang="en-IN" sz="2200" kern="1200"/>
            <a:t> to prepare for real-world competition.</a:t>
          </a:r>
          <a:endParaRPr lang="en-US" sz="2200" kern="1200"/>
        </a:p>
      </dsp:txBody>
      <dsp:txXfrm>
        <a:off x="1279109" y="4155139"/>
        <a:ext cx="5551323" cy="11074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0B3636-BFE4-4580-AD95-3551F784FCBC}">
      <dsp:nvSpPr>
        <dsp:cNvPr id="0" name=""/>
        <dsp:cNvSpPr/>
      </dsp:nvSpPr>
      <dsp:spPr>
        <a:xfrm>
          <a:off x="469557" y="1368"/>
          <a:ext cx="3995999" cy="25374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F4CE21-C5DC-4371-947F-DA088B49A731}">
      <dsp:nvSpPr>
        <dsp:cNvPr id="0" name=""/>
        <dsp:cNvSpPr/>
      </dsp:nvSpPr>
      <dsp:spPr>
        <a:xfrm>
          <a:off x="913557" y="423168"/>
          <a:ext cx="3995999" cy="2537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 dirty="0"/>
            <a:t>Teachers:</a:t>
          </a:r>
          <a:r>
            <a:rPr lang="en-IN" sz="2600" kern="1200" dirty="0"/>
            <a:t> act as mentors, identify strengths, provide constructive feedback, integrate value-based learning.</a:t>
          </a:r>
          <a:endParaRPr lang="en-US" sz="2600" kern="1200" dirty="0"/>
        </a:p>
      </dsp:txBody>
      <dsp:txXfrm>
        <a:off x="987877" y="497488"/>
        <a:ext cx="3847359" cy="2388819"/>
      </dsp:txXfrm>
    </dsp:sp>
    <dsp:sp modelId="{4B14D449-BC5F-429C-A7D6-2BB9A4D536AD}">
      <dsp:nvSpPr>
        <dsp:cNvPr id="0" name=""/>
        <dsp:cNvSpPr/>
      </dsp:nvSpPr>
      <dsp:spPr>
        <a:xfrm>
          <a:off x="5353556" y="1368"/>
          <a:ext cx="3995999" cy="253745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097194-7CD3-4024-AE29-FF760A5BF0A7}">
      <dsp:nvSpPr>
        <dsp:cNvPr id="0" name=""/>
        <dsp:cNvSpPr/>
      </dsp:nvSpPr>
      <dsp:spPr>
        <a:xfrm>
          <a:off x="5797556" y="423168"/>
          <a:ext cx="3995999" cy="25374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/>
            <a:t>Parents:</a:t>
          </a:r>
          <a:r>
            <a:rPr lang="en-IN" sz="2600" kern="1200"/>
            <a:t> create a supportive home environment, encourage balanced routines, maintain open communication.</a:t>
          </a:r>
          <a:endParaRPr lang="en-US" sz="2600" kern="1200" dirty="0"/>
        </a:p>
      </dsp:txBody>
      <dsp:txXfrm>
        <a:off x="5871876" y="497488"/>
        <a:ext cx="3847359" cy="238881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C0E822-244E-4C45-B309-93A5C0487C16}">
      <dsp:nvSpPr>
        <dsp:cNvPr id="0" name=""/>
        <dsp:cNvSpPr/>
      </dsp:nvSpPr>
      <dsp:spPr>
        <a:xfrm>
          <a:off x="782827" y="0"/>
          <a:ext cx="5264779" cy="5264779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BA0E28-9785-4994-89A6-07A41C98A86A}">
      <dsp:nvSpPr>
        <dsp:cNvPr id="0" name=""/>
        <dsp:cNvSpPr/>
      </dsp:nvSpPr>
      <dsp:spPr>
        <a:xfrm>
          <a:off x="1282981" y="500154"/>
          <a:ext cx="2053263" cy="205326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b="1" kern="1200"/>
            <a:t>Personality development workshops</a:t>
          </a:r>
          <a:r>
            <a:rPr lang="en-IN" sz="1700" kern="1200"/>
            <a:t> and leadership camps.</a:t>
          </a:r>
          <a:endParaRPr lang="en-US" sz="1700" kern="1200"/>
        </a:p>
      </dsp:txBody>
      <dsp:txXfrm>
        <a:off x="1383213" y="600386"/>
        <a:ext cx="1852799" cy="1852799"/>
      </dsp:txXfrm>
    </dsp:sp>
    <dsp:sp modelId="{5AB277A3-8154-470C-AB63-205BEB865FC0}">
      <dsp:nvSpPr>
        <dsp:cNvPr id="0" name=""/>
        <dsp:cNvSpPr/>
      </dsp:nvSpPr>
      <dsp:spPr>
        <a:xfrm>
          <a:off x="3494188" y="500154"/>
          <a:ext cx="2053263" cy="205326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b="1" kern="1200"/>
            <a:t>Clubs &amp; Societies:</a:t>
          </a:r>
          <a:r>
            <a:rPr lang="en-IN" sz="1700" kern="1200"/>
            <a:t> Debate, Drama, Robotics, Eco-Club, Music, Photography.</a:t>
          </a:r>
          <a:endParaRPr lang="en-US" sz="1700" kern="1200"/>
        </a:p>
      </dsp:txBody>
      <dsp:txXfrm>
        <a:off x="3594420" y="600386"/>
        <a:ext cx="1852799" cy="1852799"/>
      </dsp:txXfrm>
    </dsp:sp>
    <dsp:sp modelId="{D5B1D48A-FD1D-45BB-962A-1E7B38CC9227}">
      <dsp:nvSpPr>
        <dsp:cNvPr id="0" name=""/>
        <dsp:cNvSpPr/>
      </dsp:nvSpPr>
      <dsp:spPr>
        <a:xfrm>
          <a:off x="1282981" y="2711361"/>
          <a:ext cx="2053263" cy="205326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b="1" kern="1200"/>
            <a:t>Annual talent shows</a:t>
          </a:r>
          <a:r>
            <a:rPr lang="en-IN" sz="1700" kern="1200"/>
            <a:t> to showcase creativity and boost confidence.</a:t>
          </a:r>
          <a:endParaRPr lang="en-US" sz="1700" kern="1200"/>
        </a:p>
      </dsp:txBody>
      <dsp:txXfrm>
        <a:off x="1383213" y="2811593"/>
        <a:ext cx="1852799" cy="1852799"/>
      </dsp:txXfrm>
    </dsp:sp>
    <dsp:sp modelId="{A68CF3C5-1E8B-440A-BC47-130F61ED2310}">
      <dsp:nvSpPr>
        <dsp:cNvPr id="0" name=""/>
        <dsp:cNvSpPr/>
      </dsp:nvSpPr>
      <dsp:spPr>
        <a:xfrm>
          <a:off x="3494188" y="2711361"/>
          <a:ext cx="2053263" cy="205326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700" b="1" kern="1200"/>
            <a:t>Army-specific programmes</a:t>
          </a:r>
          <a:r>
            <a:rPr lang="en-IN" sz="1700" kern="1200"/>
            <a:t> to instil patriotism, discipline and service ethos.</a:t>
          </a:r>
          <a:endParaRPr lang="en-US" sz="1700" kern="1200"/>
        </a:p>
      </dsp:txBody>
      <dsp:txXfrm>
        <a:off x="3594420" y="2811593"/>
        <a:ext cx="1852799" cy="1852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8539" y="2514601"/>
            <a:ext cx="8913077" cy="2262781"/>
          </a:xfrm>
        </p:spPr>
        <p:txBody>
          <a:bodyPr anchor="b">
            <a:normAutofit/>
          </a:bodyPr>
          <a:lstStyle>
            <a:lvl1pPr>
              <a:defRPr sz="5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8539" y="4777380"/>
            <a:ext cx="8913077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744198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4529541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609600"/>
            <a:ext cx="8913077" cy="311704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4354046"/>
            <a:ext cx="891307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8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207" y="609600"/>
            <a:ext cx="8391740" cy="289560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4159" y="3505200"/>
            <a:ext cx="7534591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4354046"/>
            <a:ext cx="8913077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010" y="648005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1958" y="290530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553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9" y="2438401"/>
            <a:ext cx="8913078" cy="2724845"/>
          </a:xfrm>
        </p:spPr>
        <p:txBody>
          <a:bodyPr anchor="b">
            <a:normAutofit/>
          </a:bodyPr>
          <a:lstStyle>
            <a:lvl1pPr algn="l">
              <a:defRPr sz="47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701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207" y="609600"/>
            <a:ext cx="8391740" cy="2895600"/>
          </a:xfrm>
        </p:spPr>
        <p:txBody>
          <a:bodyPr anchor="ctr">
            <a:normAutofit/>
          </a:bodyPr>
          <a:lstStyle>
            <a:lvl1pPr algn="l">
              <a:defRPr sz="47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8538" y="4343400"/>
            <a:ext cx="891307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010" y="648005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1958" y="290530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7945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627407"/>
            <a:ext cx="8913077" cy="2880020"/>
          </a:xfrm>
        </p:spPr>
        <p:txBody>
          <a:bodyPr anchor="ctr">
            <a:normAutofit/>
          </a:bodyPr>
          <a:lstStyle>
            <a:lvl1pPr algn="l">
              <a:defRPr sz="47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8538" y="4343400"/>
            <a:ext cx="8913078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181600"/>
            <a:ext cx="8913078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09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986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2392" y="627406"/>
            <a:ext cx="2207026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8538" y="627406"/>
            <a:ext cx="6475313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1130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250" y="624110"/>
            <a:ext cx="8909366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8538" y="2133600"/>
            <a:ext cx="8913078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2114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2058750"/>
            <a:ext cx="8913077" cy="1468800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3530129"/>
            <a:ext cx="8913077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31781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3244140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86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8538" y="2133600"/>
            <a:ext cx="4312741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88874" y="2126222"/>
            <a:ext cx="4312741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787783"/>
            <a:ext cx="779564" cy="365125"/>
          </a:xfrm>
        </p:spPr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1565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8608" y="1972703"/>
            <a:ext cx="3991692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8538" y="2548966"/>
            <a:ext cx="4341762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4674" y="1969475"/>
            <a:ext cx="3997960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5091" y="2545738"/>
            <a:ext cx="433754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674" y="787783"/>
            <a:ext cx="779564" cy="365125"/>
          </a:xfrm>
        </p:spPr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55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522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303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8" y="446088"/>
            <a:ext cx="3504286" cy="976312"/>
          </a:xfrm>
        </p:spPr>
        <p:txBody>
          <a:bodyPr anchor="b"/>
          <a:lstStyle>
            <a:lvl1pPr algn="l">
              <a:defRPr sz="19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1365" y="446089"/>
            <a:ext cx="5180251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8" y="1598613"/>
            <a:ext cx="3504286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71437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7211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8539" y="4800600"/>
            <a:ext cx="891307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8538" y="634965"/>
            <a:ext cx="8913078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8539" y="5367338"/>
            <a:ext cx="891307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7" y="4911726"/>
            <a:ext cx="1588113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674" y="4983088"/>
            <a:ext cx="779564" cy="365125"/>
          </a:xfrm>
        </p:spPr>
        <p:txBody>
          <a:bodyPr/>
          <a:lstStyle/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0773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14" y="157"/>
            <a:ext cx="2356060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249" y="624110"/>
            <a:ext cx="8909366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8538" y="2133600"/>
            <a:ext cx="8913078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58914" y="6130437"/>
            <a:ext cx="1145984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n-US" smtClean="0"/>
              <a:pPr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538" y="6135809"/>
            <a:ext cx="7618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674" y="787783"/>
            <a:ext cx="77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99">
                <a:solidFill>
                  <a:srgbClr val="FEFFFF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7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6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 /><Relationship Id="rId2" Type="http://schemas.openxmlformats.org/officeDocument/2006/relationships/diagramData" Target="../diagrams/data7.xml" /><Relationship Id="rId1" Type="http://schemas.openxmlformats.org/officeDocument/2006/relationships/slideLayout" Target="../slideLayouts/slideLayout6.xml" /><Relationship Id="rId6" Type="http://schemas.microsoft.com/office/2007/relationships/diagramDrawing" Target="../diagrams/drawing7.xml" /><Relationship Id="rId5" Type="http://schemas.openxmlformats.org/officeDocument/2006/relationships/diagramColors" Target="../diagrams/colors7.xml" /><Relationship Id="rId4" Type="http://schemas.openxmlformats.org/officeDocument/2006/relationships/diagramQuickStyle" Target="../diagrams/quickStyle7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 /><Relationship Id="rId2" Type="http://schemas.openxmlformats.org/officeDocument/2006/relationships/image" Target="../media/image31.png" /><Relationship Id="rId1" Type="http://schemas.openxmlformats.org/officeDocument/2006/relationships/slideLayout" Target="../slideLayouts/slideLayout6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 /><Relationship Id="rId2" Type="http://schemas.openxmlformats.org/officeDocument/2006/relationships/image" Target="../media/image33.png" /><Relationship Id="rId1" Type="http://schemas.openxmlformats.org/officeDocument/2006/relationships/slideLayout" Target="../slideLayouts/slideLayout6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4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4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4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4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 /><Relationship Id="rId2" Type="http://schemas.openxmlformats.org/officeDocument/2006/relationships/image" Target="../media/image11.png" /><Relationship Id="rId1" Type="http://schemas.openxmlformats.org/officeDocument/2006/relationships/slideLayout" Target="../slideLayouts/slideLayout4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4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 /><Relationship Id="rId2" Type="http://schemas.openxmlformats.org/officeDocument/2006/relationships/image" Target="../media/image21.pn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4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2" y="179315"/>
            <a:ext cx="10363200" cy="2411485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Parameters to Assist HPD (Holistic Personality Development) at Higher Secondary Level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4412" y="3161473"/>
            <a:ext cx="8025422" cy="1116085"/>
          </a:xfrm>
        </p:spPr>
        <p:txBody>
          <a:bodyPr>
            <a:normAutofit/>
          </a:bodyPr>
          <a:lstStyle/>
          <a:p>
            <a:r>
              <a:rPr lang="en-IN" sz="4000" b="1" dirty="0">
                <a:solidFill>
                  <a:schemeClr val="accent3">
                    <a:lumMod val="75000"/>
                  </a:schemeClr>
                </a:solidFill>
              </a:rPr>
              <a:t>Army Public School</a:t>
            </a:r>
            <a:endParaRPr lang="en-US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ADD259-C672-23D2-A2FE-F699FD3386AC}"/>
              </a:ext>
            </a:extLst>
          </p:cNvPr>
          <p:cNvSpPr txBox="1"/>
          <p:nvPr/>
        </p:nvSpPr>
        <p:spPr>
          <a:xfrm>
            <a:off x="8818922" y="5881300"/>
            <a:ext cx="61333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~ Priyanka </a:t>
            </a:r>
            <a:r>
              <a:rPr lang="en-US" b="1" dirty="0" err="1"/>
              <a:t>Kherajani</a:t>
            </a:r>
            <a:endParaRPr lang="en-US" b="1" dirty="0"/>
          </a:p>
          <a:p>
            <a:r>
              <a:rPr lang="en-US" b="1" dirty="0"/>
              <a:t>		(PGT </a:t>
            </a:r>
            <a:r>
              <a:rPr lang="en-US" b="1" dirty="0" err="1"/>
              <a:t>Maths</a:t>
            </a:r>
            <a:r>
              <a:rPr lang="en-US" b="1" dirty="0"/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9C1977-DC3C-3158-BD69-706E6982DB20}"/>
              </a:ext>
            </a:extLst>
          </p:cNvPr>
          <p:cNvSpPr txBox="1"/>
          <p:nvPr/>
        </p:nvSpPr>
        <p:spPr>
          <a:xfrm>
            <a:off x="1370012" y="6019800"/>
            <a:ext cx="61333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Date: October 4, 2025</a:t>
            </a:r>
          </a:p>
        </p:txBody>
      </p:sp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90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1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2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3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4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5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6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7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8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9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0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1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103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4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5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6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7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8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9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0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1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2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3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4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15" name="Rectangle 114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16" name="Freeform 6">
            <a:extLst>
              <a:ext uri="{FF2B5EF4-FFF2-40B4-BE49-F238E27FC236}">
                <a16:creationId xmlns:a16="http://schemas.microsoft.com/office/drawing/2014/main" id="{76CB6AE4-A444-41E5-A744-47F048A15E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197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117" name="Rectangle 116">
            <a:extLst>
              <a:ext uri="{FF2B5EF4-FFF2-40B4-BE49-F238E27FC236}">
                <a16:creationId xmlns:a16="http://schemas.microsoft.com/office/drawing/2014/main" id="{25F129D9-8F3D-4302-AB5D-DE987A6B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577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F4A57F6-BEF1-4CA6-A0F1-3A01F6AB48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852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138" y="967417"/>
            <a:ext cx="3777886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457200"/>
            <a:r>
              <a:rPr lang="en-US" sz="4000" b="1" dirty="0">
                <a:solidFill>
                  <a:srgbClr val="FEFFFF"/>
                </a:solidFill>
              </a:rPr>
              <a:t>CBSE Stage-Specific Focus (Classes IX–XII)</a:t>
            </a:r>
            <a:endParaRPr lang="en-US" sz="4000" dirty="0">
              <a:solidFill>
                <a:srgbClr val="FEFFFF"/>
              </a:solidFill>
            </a:endParaRPr>
          </a:p>
        </p:txBody>
      </p:sp>
      <p:sp>
        <p:nvSpPr>
          <p:cNvPr id="119" name="Freeform 5">
            <a:extLst>
              <a:ext uri="{FF2B5EF4-FFF2-40B4-BE49-F238E27FC236}">
                <a16:creationId xmlns:a16="http://schemas.microsoft.com/office/drawing/2014/main" id="{E3336A73-1C9B-4BAA-A893-AD3C79E666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2614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5ADD3AA-6B6C-88D5-E26D-5B3DE989AE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138" y="5189400"/>
            <a:ext cx="3777886" cy="5442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Tx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FEFFFF"/>
                </a:solidFill>
                <a:effectLst/>
              </a:rPr>
              <a:t>CBSE emphasises the following traits for late adolescence to strengthen HPD: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83F9628-00A5-E577-AC15-59A776451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398263"/>
              </p:ext>
            </p:extLst>
          </p:nvPr>
        </p:nvGraphicFramePr>
        <p:xfrm>
          <a:off x="5445329" y="228601"/>
          <a:ext cx="6135483" cy="6371743"/>
        </p:xfrm>
        <a:graphic>
          <a:graphicData uri="http://schemas.openxmlformats.org/drawingml/2006/table">
            <a:tbl>
              <a:tblPr firstRow="1" firstCol="1" bandRow="1">
                <a:noFill/>
                <a:tableStyleId>{073A0DAA-6AF3-43AB-8588-CEC1D06C72B9}</a:tableStyleId>
              </a:tblPr>
              <a:tblGrid>
                <a:gridCol w="1937462">
                  <a:extLst>
                    <a:ext uri="{9D8B030D-6E8A-4147-A177-3AD203B41FA5}">
                      <a16:colId xmlns:a16="http://schemas.microsoft.com/office/drawing/2014/main" val="1641632929"/>
                    </a:ext>
                  </a:extLst>
                </a:gridCol>
                <a:gridCol w="4198021">
                  <a:extLst>
                    <a:ext uri="{9D8B030D-6E8A-4147-A177-3AD203B41FA5}">
                      <a16:colId xmlns:a16="http://schemas.microsoft.com/office/drawing/2014/main" val="1282403556"/>
                    </a:ext>
                  </a:extLst>
                </a:gridCol>
              </a:tblGrid>
              <a:tr h="4448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100" b="1" kern="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Trait</a:t>
                      </a:r>
                      <a:endParaRPr lang="en-IN" sz="1100" b="1" kern="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69225" marT="69225" marB="692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11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Detailed Description</a:t>
                      </a:r>
                      <a:endParaRPr lang="en-IN" sz="11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69225" marT="69225" marB="692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04481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Compassion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Genuine care for the feelings and welfare of others.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416301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Sympathy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Sharing another person’s sorrow or difficulty.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652240"/>
                  </a:ext>
                </a:extLst>
              </a:tr>
              <a:tr h="585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Empathy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Understanding and experiencing situations from another’s perspective.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000647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Personal Responsibility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Taking ownership of actions and their consequences.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7004715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Participatory Citizenship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Active involvement in civic duties and community life.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437276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Socially Just Interaction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Fairness and equality in all social dealings.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431785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Team Work</a:t>
                      </a:r>
                      <a:endParaRPr lang="en-IN" sz="900" b="1" kern="1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Cooperating and contributing to collective goals.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718455"/>
                  </a:ext>
                </a:extLst>
              </a:tr>
              <a:tr h="5852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Collaborative Leadership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Leading through cooperation, motivating peers instead of dominating.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519207"/>
                  </a:ext>
                </a:extLst>
              </a:tr>
              <a:tr h="5375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Interdependence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Recognising mutual reliance within families, schools and society.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091436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Good Behaviour</a:t>
                      </a:r>
                      <a:endParaRPr lang="en-IN" sz="900" b="1" kern="10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Practising courtesy, honesty and ethical conduct daily.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3975745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Self Discipline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Regulating one’s habits, time and impulses.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210842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Society – Law &amp; Order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Respecting rules, understanding rights and duties.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134329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Celebrating Diversity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Embracing cultural, linguistic and personal differences.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56411"/>
                  </a:ext>
                </a:extLst>
              </a:tr>
              <a:tr h="3835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Responsible Behaviour</a:t>
                      </a:r>
                      <a:endParaRPr lang="en-IN" sz="900" b="1" kern="1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IN" sz="900" b="1" kern="1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Acting with maturity, foresight and social awareness.</a:t>
                      </a:r>
                      <a:endParaRPr lang="en-IN" sz="900" b="1" kern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115375" marR="59995" marT="59995" marB="5999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  <a:alpha val="34902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892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786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C79E3F-E299-FCC3-1DE4-8F8FB8FEF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31DBE429-8660-4D88-BC47-B159B7251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B7DF222-98CD-4513-8AEA-F83CF2A1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162E55-F323-110A-9737-B148A62E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910" y="624110"/>
            <a:ext cx="9380965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>
                <a:solidFill>
                  <a:schemeClr val="bg1"/>
                </a:solidFill>
              </a:rPr>
              <a:t>Role of Teachers &amp; Parents</a:t>
            </a:r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46" name="Freeform 11">
            <a:extLst>
              <a:ext uri="{FF2B5EF4-FFF2-40B4-BE49-F238E27FC236}">
                <a16:creationId xmlns:a16="http://schemas.microsoft.com/office/drawing/2014/main" id="{92C98781-DD9B-44BA-B873-BD5060A9C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2366E761-C43F-B1AE-12AD-8388BB6CD1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32114"/>
              </p:ext>
            </p:extLst>
          </p:nvPr>
        </p:nvGraphicFramePr>
        <p:xfrm>
          <a:off x="960761" y="2930805"/>
          <a:ext cx="10263113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1066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B232CF-626D-22A2-6171-229ED1F27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531E8EFF-9847-4CB4-9471-E26FF132B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8ABCA228-CE68-4A47-BBE7-831947D51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487" y="0"/>
            <a:ext cx="7394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61BAD88-17FB-40F9-8E71-FAF08820A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0803" y="0"/>
            <a:ext cx="40580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4BD8FB-222E-AD44-CB89-0352E36C8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0366" y="3101093"/>
            <a:ext cx="2453413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200" b="1">
                <a:solidFill>
                  <a:schemeClr val="bg1"/>
                </a:solidFill>
              </a:rPr>
              <a:t>School Initiatives to Support HPD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660B7CD1-5C7F-4FF4-9B0A-36FD1B61C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0803" y="3187343"/>
            <a:ext cx="1104831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F4DB6965-28F5-8594-F956-2EF38F3B16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70734837"/>
              </p:ext>
            </p:extLst>
          </p:nvPr>
        </p:nvGraphicFramePr>
        <p:xfrm>
          <a:off x="616283" y="641551"/>
          <a:ext cx="6830433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650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11187-590D-C1B7-88FC-E9E549316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6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7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1" name="Freeform 11">
            <a:extLst>
              <a:ext uri="{FF2B5EF4-FFF2-40B4-BE49-F238E27FC236}">
                <a16:creationId xmlns:a16="http://schemas.microsoft.com/office/drawing/2014/main" id="{5B3CCFC9-E82D-444E-9621-FE5F95E67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577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799636-0CAF-BC5E-81EF-07FAC0132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54" y="645106"/>
            <a:ext cx="364932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/>
              <a:t>Expected Outcomes</a:t>
            </a:r>
            <a:endParaRPr lang="en-US" sz="360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228441-143C-8FBA-DFE8-3841308F1F9B}"/>
              </a:ext>
            </a:extLst>
          </p:cNvPr>
          <p:cNvSpPr txBox="1"/>
          <p:nvPr/>
        </p:nvSpPr>
        <p:spPr>
          <a:xfrm>
            <a:off x="649055" y="2133600"/>
            <a:ext cx="3649328" cy="37592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Students emerge as:</a:t>
            </a:r>
          </a:p>
          <a:p>
            <a:pPr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Confident communicators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who express ideas clearly.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Critical thinkers and problem solvers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ready for complex real-world issues.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Physically fit and emotionally balanced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individuals.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Socially responsible citizens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who respect law, diversity and national values.</a:t>
            </a:r>
          </a:p>
        </p:txBody>
      </p:sp>
      <p:pic>
        <p:nvPicPr>
          <p:cNvPr id="8" name="Graphic 7" descr="Group Brainstorm">
            <a:extLst>
              <a:ext uri="{FF2B5EF4-FFF2-40B4-BE49-F238E27FC236}">
                <a16:creationId xmlns:a16="http://schemas.microsoft.com/office/drawing/2014/main" id="{8F674181-C1FE-3D54-ED64-923B428F75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7836" y="640080"/>
            <a:ext cx="5252773" cy="5252773"/>
          </a:xfrm>
          <a:prstGeom prst="rect">
            <a:avLst/>
          </a:prstGeom>
        </p:spPr>
      </p:pic>
      <p:sp>
        <p:nvSpPr>
          <p:cNvPr id="47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1037764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19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80F220-BB2D-C489-DF60-1E86813596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5B3CCFC9-E82D-444E-9621-FE5F95E67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577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0091B8-0D49-6DF1-862F-0210D26DD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54" y="645106"/>
            <a:ext cx="364932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/>
              <a:t>Conclusion</a:t>
            </a:r>
            <a:endParaRPr lang="en-US" sz="360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941352-E050-A0E5-C674-AF872487265D}"/>
              </a:ext>
            </a:extLst>
          </p:cNvPr>
          <p:cNvSpPr txBox="1"/>
          <p:nvPr/>
        </p:nvSpPr>
        <p:spPr>
          <a:xfrm>
            <a:off x="649055" y="2133600"/>
            <a:ext cx="3649328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Holistic Personality Development is the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foundation of meaningful education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, not merely an add-on.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By focusing on these parameters, Army Public School ensures students are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academically capable, emotionally intelligent and socially responsible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leaders of tomorrow.</a:t>
            </a:r>
          </a:p>
        </p:txBody>
      </p:sp>
      <p:pic>
        <p:nvPicPr>
          <p:cNvPr id="9" name="Graphic 8" descr="Professor">
            <a:extLst>
              <a:ext uri="{FF2B5EF4-FFF2-40B4-BE49-F238E27FC236}">
                <a16:creationId xmlns:a16="http://schemas.microsoft.com/office/drawing/2014/main" id="{1DDA79AB-E193-CD03-9643-696D1781C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7836" y="640080"/>
            <a:ext cx="5252773" cy="5252773"/>
          </a:xfrm>
          <a:prstGeom prst="rect">
            <a:avLst/>
          </a:prstGeom>
        </p:spPr>
      </p:pic>
      <p:sp>
        <p:nvSpPr>
          <p:cNvPr id="48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1037764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0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C0C256-9BDA-BA78-2274-0EEA2D7882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197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824" cy="6858000"/>
          </a:xfrm>
          <a:prstGeom prst="rect">
            <a:avLst/>
          </a:prstGeo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71825" y="0"/>
            <a:ext cx="5611957" cy="6853245"/>
            <a:chOff x="2487613" y="285750"/>
            <a:chExt cx="2428876" cy="5654676"/>
          </a:xfrm>
          <a:solidFill>
            <a:schemeClr val="accent1"/>
          </a:solidFill>
        </p:grpSpPr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57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58276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DB26C23-BA2D-075F-8362-D4DAF4AC6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957" y="1318591"/>
            <a:ext cx="5100831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sz="5400" b="1">
                <a:solidFill>
                  <a:srgbClr val="FFFFFF"/>
                </a:solidFill>
              </a:rPr>
              <a:t>Inspirational Quote</a:t>
            </a:r>
            <a:endParaRPr lang="en-US" sz="5400">
              <a:solidFill>
                <a:srgbClr val="FFFF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768ED4-40E6-D5B5-5C9F-B852D0416F1A}"/>
              </a:ext>
            </a:extLst>
          </p:cNvPr>
          <p:cNvSpPr txBox="1"/>
          <p:nvPr/>
        </p:nvSpPr>
        <p:spPr>
          <a:xfrm>
            <a:off x="7710023" y="804334"/>
            <a:ext cx="3674677" cy="5249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b="1" i="1" dirty="0">
                <a:solidFill>
                  <a:srgbClr val="FFFFFF"/>
                </a:solidFill>
                <a:effectLst/>
              </a:rPr>
              <a:t>“Education is not the learning of facts, but the training of the mind to think.”</a:t>
            </a:r>
            <a:br>
              <a:rPr lang="en-US" b="1" dirty="0">
                <a:solidFill>
                  <a:srgbClr val="FFFFFF"/>
                </a:solidFill>
                <a:effectLst/>
              </a:rPr>
            </a:br>
            <a:r>
              <a:rPr lang="en-US" b="1" dirty="0">
                <a:solidFill>
                  <a:srgbClr val="FFFFFF"/>
                </a:solidFill>
                <a:effectLst/>
              </a:rPr>
              <a:t>– Albert Einstein</a:t>
            </a:r>
          </a:p>
        </p:txBody>
      </p:sp>
    </p:spTree>
    <p:extLst>
      <p:ext uri="{BB962C8B-B14F-4D97-AF65-F5344CB8AC3E}">
        <p14:creationId xmlns:p14="http://schemas.microsoft.com/office/powerpoint/2010/main" val="28155072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4E9F44E-02E7-4A97-B7DB-1DB0F1F4EB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154F2546-BFC4-4B9A-B22A-40C22269F5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BB2355B-3CC7-4F78-AEE5-42361DBF49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031B8A19-2FD3-4302-91CF-C8B6F93B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73162A24-700C-424E-96EC-86CB156D05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1F0C1D92-E435-4491-B392-AB951E055E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0212CAD4-9EC5-41A6-B23D-EBA0527104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6EFDEEEF-07D4-42EA-BAF2-B6FB6442D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2F4FA7A2-4814-4283-AED6-51BE578606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A80AF23-BF8E-4209-B9DE-1D2A637B4D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9128847-0CCA-451D-A00A-2855A4D6D6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5007ABF4-C6D7-4D5A-B621-E22A6CDE24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C626D9E0-6E9C-49D1-9350-E85A88DD3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F22DE9C-F188-48E2-A82C-4434A8EEE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02013AA2-1F55-4C5D-AA37-2F66C2056B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1FB61D00-6151-464C-A1C0-2F19F6413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A5ED6B64-D948-4BCE-9D88-5BB2FDD8F3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F89D4BEB-9156-4620-A774-3B780CC758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B4A8D726-AC9C-413C-BA61-279C42A85A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id="{F17D811C-C413-4847-8A99-0C428A5835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id="{75BC74C6-A8D3-43B7-88D6-D36F1C038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id="{57EEDAFB-AA1B-4B29-B0D8-E3F097A308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id="{2037E8F3-503E-4F56-81D4-C0058A8556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id="{B3B14D57-F75A-402A-B35D-98E84AD685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id="{4AFB6E2F-5AF1-4DB0-851C-8F7492A9E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6725B281-5E62-47B4-873A-9B12614235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6A10670B-6568-4038-91D8-392C78C0C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0" name="Freeform 6">
            <a:extLst>
              <a:ext uri="{FF2B5EF4-FFF2-40B4-BE49-F238E27FC236}">
                <a16:creationId xmlns:a16="http://schemas.microsoft.com/office/drawing/2014/main" id="{62163DB6-3EE7-474C-8726-1A05F7DE4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197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7ABABA7-0420-4200-9B65-1C1967CE9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824" cy="6858000"/>
          </a:xfrm>
          <a:prstGeom prst="rect">
            <a:avLst/>
          </a:prstGeom>
          <a:gradFill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A03E380-9CD1-4ABA-A763-9F9D252B89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571825" y="0"/>
            <a:ext cx="5611957" cy="6853245"/>
            <a:chOff x="2487613" y="285750"/>
            <a:chExt cx="2428876" cy="5654676"/>
          </a:xfrm>
          <a:solidFill>
            <a:schemeClr val="accent1"/>
          </a:solidFill>
        </p:grpSpPr>
        <p:sp>
          <p:nvSpPr>
            <p:cNvPr id="45" name="Freeform 11">
              <a:extLst>
                <a:ext uri="{FF2B5EF4-FFF2-40B4-BE49-F238E27FC236}">
                  <a16:creationId xmlns:a16="http://schemas.microsoft.com/office/drawing/2014/main" id="{66E01B84-4C2B-4DE5-90C8-9C4001A75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64CE5A7A-D5C5-4FE5-860C-0B5748FDE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016A7D2A-6EEA-47B8-A763-7D82E41B3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8" name="Freeform 14">
              <a:extLst>
                <a:ext uri="{FF2B5EF4-FFF2-40B4-BE49-F238E27FC236}">
                  <a16:creationId xmlns:a16="http://schemas.microsoft.com/office/drawing/2014/main" id="{E758F6E7-6DEC-48D0-ACB1-E5E26B13E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9" name="Freeform 15">
              <a:extLst>
                <a:ext uri="{FF2B5EF4-FFF2-40B4-BE49-F238E27FC236}">
                  <a16:creationId xmlns:a16="http://schemas.microsoft.com/office/drawing/2014/main" id="{B56657FF-C027-42E7-859B-902929B6FA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0" name="Freeform 16">
              <a:extLst>
                <a:ext uri="{FF2B5EF4-FFF2-40B4-BE49-F238E27FC236}">
                  <a16:creationId xmlns:a16="http://schemas.microsoft.com/office/drawing/2014/main" id="{79047F2A-5978-46C6-B3A2-54AAC2136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1" name="Freeform 17">
              <a:extLst>
                <a:ext uri="{FF2B5EF4-FFF2-40B4-BE49-F238E27FC236}">
                  <a16:creationId xmlns:a16="http://schemas.microsoft.com/office/drawing/2014/main" id="{F3BE8FD1-0A72-4640-AC7A-2E057273F8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2" name="Freeform 18">
              <a:extLst>
                <a:ext uri="{FF2B5EF4-FFF2-40B4-BE49-F238E27FC236}">
                  <a16:creationId xmlns:a16="http://schemas.microsoft.com/office/drawing/2014/main" id="{752FC782-A372-4D11-B20D-958955E56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3" name="Freeform 19">
              <a:extLst>
                <a:ext uri="{FF2B5EF4-FFF2-40B4-BE49-F238E27FC236}">
                  <a16:creationId xmlns:a16="http://schemas.microsoft.com/office/drawing/2014/main" id="{AA00B2F1-BEE2-444A-8249-C8E3212CA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4" name="Freeform 20">
              <a:extLst>
                <a:ext uri="{FF2B5EF4-FFF2-40B4-BE49-F238E27FC236}">
                  <a16:creationId xmlns:a16="http://schemas.microsoft.com/office/drawing/2014/main" id="{E7F5747E-514B-4CF7-B6B0-DAD7149097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5" name="Freeform 21">
              <a:extLst>
                <a:ext uri="{FF2B5EF4-FFF2-40B4-BE49-F238E27FC236}">
                  <a16:creationId xmlns:a16="http://schemas.microsoft.com/office/drawing/2014/main" id="{931614BB-1593-40ED-8113-2BD1187055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56" name="Freeform 22">
              <a:extLst>
                <a:ext uri="{FF2B5EF4-FFF2-40B4-BE49-F238E27FC236}">
                  <a16:creationId xmlns:a16="http://schemas.microsoft.com/office/drawing/2014/main" id="{2691871F-F15C-4E19-BC9C-78E5748D74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58" name="Freeform 6">
            <a:extLst>
              <a:ext uri="{FF2B5EF4-FFF2-40B4-BE49-F238E27FC236}">
                <a16:creationId xmlns:a16="http://schemas.microsoft.com/office/drawing/2014/main" id="{8576F020-8157-45CE-B1D9-6FA47AFEB4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1159566"/>
            <a:ext cx="7558276" cy="453886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9721B46-5D01-AE1B-732F-EC98CD071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957" y="1318591"/>
            <a:ext cx="5100831" cy="42208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/>
            <a:r>
              <a:rPr lang="en-US" sz="5400" b="1">
                <a:solidFill>
                  <a:srgbClr val="FFFFFF"/>
                </a:solidFill>
              </a:rPr>
              <a:t>Thank You</a:t>
            </a:r>
            <a:endParaRPr lang="en-US" sz="5400">
              <a:solidFill>
                <a:srgbClr val="FFFFFF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AE21AC-99BA-F09D-5121-55920DA240C3}"/>
              </a:ext>
            </a:extLst>
          </p:cNvPr>
          <p:cNvSpPr txBox="1"/>
          <p:nvPr/>
        </p:nvSpPr>
        <p:spPr>
          <a:xfrm>
            <a:off x="3198812" y="2133600"/>
            <a:ext cx="6094562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en-IN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Cordia New" panose="020B0304020202020204" pitchFamily="34" charset="-34"/>
              </a:rPr>
              <a:t>Questions &amp; Discussion</a:t>
            </a:r>
          </a:p>
        </p:txBody>
      </p:sp>
    </p:spTree>
    <p:extLst>
      <p:ext uri="{BB962C8B-B14F-4D97-AF65-F5344CB8AC3E}">
        <p14:creationId xmlns:p14="http://schemas.microsoft.com/office/powerpoint/2010/main" val="29521945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62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3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4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5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6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7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8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9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0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1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2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3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76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7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8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79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0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1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2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3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4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5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6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87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91" name="Freeform 11">
            <a:extLst>
              <a:ext uri="{FF2B5EF4-FFF2-40B4-BE49-F238E27FC236}">
                <a16:creationId xmlns:a16="http://schemas.microsoft.com/office/drawing/2014/main" id="{5B3CCFC9-E82D-444E-9621-FE5F95E67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93" name="Rectangle 92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577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49054" y="645106"/>
            <a:ext cx="364932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 dirty="0"/>
              <a:t>Introduction to HPD</a:t>
            </a:r>
            <a:endParaRPr lang="en-US" sz="3600" dirty="0"/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3732E7-D9EC-5F6A-7055-E7683AA15357}"/>
              </a:ext>
            </a:extLst>
          </p:cNvPr>
          <p:cNvSpPr txBox="1"/>
          <p:nvPr/>
        </p:nvSpPr>
        <p:spPr>
          <a:xfrm>
            <a:off x="649055" y="2133600"/>
            <a:ext cx="3649328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Holistic Personality Development means nurturing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all dimensions of a learner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—intellectual, emotional, social, physical, and moral.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Higher Secondary (Classes IX–XII) is a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turning point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where students prepare for higher education, career choices, and adult life.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</a:b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Objective: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balanced, confident, empathetic and responsible citizens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</p:txBody>
      </p:sp>
      <p:pic>
        <p:nvPicPr>
          <p:cNvPr id="17" name="Graphic 16" descr="Cycle with People">
            <a:extLst>
              <a:ext uri="{FF2B5EF4-FFF2-40B4-BE49-F238E27FC236}">
                <a16:creationId xmlns:a16="http://schemas.microsoft.com/office/drawing/2014/main" id="{8CF782E9-40DA-05C9-1E4D-EABF003FCA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7836" y="640080"/>
            <a:ext cx="5252773" cy="5252773"/>
          </a:xfrm>
          <a:prstGeom prst="rect">
            <a:avLst/>
          </a:prstGeom>
        </p:spPr>
      </p:pic>
      <p:sp>
        <p:nvSpPr>
          <p:cNvPr id="97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1037764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426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56AD45-224C-C752-B94D-8437D13D0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" name="Group 102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04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5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6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7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8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9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0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1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2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3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4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5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118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9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0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1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2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3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4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5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6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7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8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9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33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80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D37080A-68F6-49E7-10B5-8858BAEDD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564" y="3101093"/>
            <a:ext cx="2453413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000" b="1" dirty="0">
                <a:solidFill>
                  <a:schemeClr val="bg1"/>
                </a:solidFill>
              </a:rPr>
              <a:t>Importance of HPD at Higher Secondary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37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8" y="3179901"/>
            <a:ext cx="1097907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487" y="0"/>
            <a:ext cx="7394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9" name="TextBox 9">
            <a:extLst>
              <a:ext uri="{FF2B5EF4-FFF2-40B4-BE49-F238E27FC236}">
                <a16:creationId xmlns:a16="http://schemas.microsoft.com/office/drawing/2014/main" id="{E03E09C9-B501-ABB7-6B8D-1B2BC860C1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6867307"/>
              </p:ext>
            </p:extLst>
          </p:nvPr>
        </p:nvGraphicFramePr>
        <p:xfrm>
          <a:off x="4711916" y="641551"/>
          <a:ext cx="6830433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625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698390-51B8-2D4D-B7D2-2120282FE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46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7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8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9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0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1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2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3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4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5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6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7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160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1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2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3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4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5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6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7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8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9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0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1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73" name="Rectangle 172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75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80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F1AEF0B-F28D-6349-57E0-6A92F230B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564" y="3101093"/>
            <a:ext cx="2453413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200" b="1" dirty="0">
                <a:solidFill>
                  <a:schemeClr val="bg1"/>
                </a:solidFill>
              </a:rPr>
              <a:t>Key Parameters for HPD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9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8" y="3179901"/>
            <a:ext cx="1097907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181" name="Rectangle 180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487" y="0"/>
            <a:ext cx="7394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1" name="TextBox 2">
            <a:extLst>
              <a:ext uri="{FF2B5EF4-FFF2-40B4-BE49-F238E27FC236}">
                <a16:creationId xmlns:a16="http://schemas.microsoft.com/office/drawing/2014/main" id="{3948969F-162C-446C-227C-E7F060862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427023"/>
              </p:ext>
            </p:extLst>
          </p:nvPr>
        </p:nvGraphicFramePr>
        <p:xfrm>
          <a:off x="4711916" y="641551"/>
          <a:ext cx="6830433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4623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CE7B38-D787-27F3-83A3-7107EB63D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roup 186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88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9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0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1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2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3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4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5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6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7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8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9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02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3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4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5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6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7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8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9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0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1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2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3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15" name="Rectangle 214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17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219" name="Rectangle 218">
            <a:extLst>
              <a:ext uri="{FF2B5EF4-FFF2-40B4-BE49-F238E27FC236}">
                <a16:creationId xmlns:a16="http://schemas.microsoft.com/office/drawing/2014/main" id="{31DBE429-8660-4D88-BC47-B159B7251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BB7DF222-98CD-4513-8AEA-F83CF2A118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56B60E-2BA9-7AA9-6292-6F101573E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910" y="624110"/>
            <a:ext cx="9380965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>
                <a:solidFill>
                  <a:schemeClr val="bg1"/>
                </a:solidFill>
              </a:rPr>
              <a:t>Academic Development</a:t>
            </a:r>
            <a:endParaRPr lang="en-US" sz="3600">
              <a:solidFill>
                <a:schemeClr val="bg1"/>
              </a:solidFill>
            </a:endParaRPr>
          </a:p>
        </p:txBody>
      </p:sp>
      <p:sp>
        <p:nvSpPr>
          <p:cNvPr id="223" name="Freeform 11">
            <a:extLst>
              <a:ext uri="{FF2B5EF4-FFF2-40B4-BE49-F238E27FC236}">
                <a16:creationId xmlns:a16="http://schemas.microsoft.com/office/drawing/2014/main" id="{92C98781-DD9B-44BA-B873-BD5060A9C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graphicFrame>
        <p:nvGraphicFramePr>
          <p:cNvPr id="183" name="TextBox 2">
            <a:extLst>
              <a:ext uri="{FF2B5EF4-FFF2-40B4-BE49-F238E27FC236}">
                <a16:creationId xmlns:a16="http://schemas.microsoft.com/office/drawing/2014/main" id="{9F1F4C32-C090-88B7-AE8E-D364DB2ACF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4619222"/>
              </p:ext>
            </p:extLst>
          </p:nvPr>
        </p:nvGraphicFramePr>
        <p:xfrm>
          <a:off x="960761" y="2930805"/>
          <a:ext cx="10263113" cy="296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409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3258A6-A689-7BB6-0DDE-44DCB5DCB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0" name="Group 229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231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2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3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4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6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7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8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9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0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1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4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44" name="Group 243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45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6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7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8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9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0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1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2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3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4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5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5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46" name="Rectangle 345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47" name="Freeform 11">
            <a:extLst>
              <a:ext uri="{FF2B5EF4-FFF2-40B4-BE49-F238E27FC236}">
                <a16:creationId xmlns:a16="http://schemas.microsoft.com/office/drawing/2014/main" id="{5B3CCFC9-E82D-444E-9621-FE5F95E67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348" name="Rectangle 347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577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80BD753A-DEE1-9B03-21FC-5C1419749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054" y="645106"/>
            <a:ext cx="364932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/>
              <a:t>Physical Development</a:t>
            </a:r>
            <a:endParaRPr lang="en-US" sz="3600"/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90962561-3078-BB89-4746-FFC87CCC4F03}"/>
              </a:ext>
            </a:extLst>
          </p:cNvPr>
          <p:cNvSpPr txBox="1"/>
          <p:nvPr/>
        </p:nvSpPr>
        <p:spPr>
          <a:xfrm>
            <a:off x="649055" y="2133600"/>
            <a:ext cx="3649328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Daily </a:t>
            </a: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sports periods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and inter-house competitions for fitness and team spirit.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Yoga and meditation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to improve posture, concentration and inner calm.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Health talks on </a:t>
            </a: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nutrition, hygiene, substance-abuse awareness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Army values of </a:t>
            </a:r>
            <a:r>
              <a:rPr lang="en-US" b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endurance, discipline and resilience</a:t>
            </a:r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integrated into activities.</a:t>
            </a:r>
          </a:p>
        </p:txBody>
      </p:sp>
      <p:pic>
        <p:nvPicPr>
          <p:cNvPr id="227" name="Graphic 226" descr="Sport Balls">
            <a:extLst>
              <a:ext uri="{FF2B5EF4-FFF2-40B4-BE49-F238E27FC236}">
                <a16:creationId xmlns:a16="http://schemas.microsoft.com/office/drawing/2014/main" id="{F954F594-79F0-05C0-7E37-34E17FD15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7836" y="640080"/>
            <a:ext cx="5252773" cy="5252773"/>
          </a:xfrm>
          <a:prstGeom prst="rect">
            <a:avLst/>
          </a:prstGeom>
        </p:spPr>
      </p:pic>
      <p:sp>
        <p:nvSpPr>
          <p:cNvPr id="351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1037764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66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A2874B-4A30-ACDD-EC74-7F84FE4A7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9" name="Group 228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230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1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2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3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4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5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6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7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8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9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0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1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44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5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6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7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8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9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0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1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2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3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4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5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57" name="Rectangle 256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59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80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BAD60-2241-EE60-82EC-9945C8D50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564" y="3101093"/>
            <a:ext cx="2453413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200" b="1">
                <a:solidFill>
                  <a:schemeClr val="bg1"/>
                </a:solidFill>
              </a:rPr>
              <a:t>Emotional &amp; Mental Well-being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263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8" y="3179901"/>
            <a:ext cx="1097907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265" name="Rectangle 264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487" y="0"/>
            <a:ext cx="7394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25" name="TextBox 2">
            <a:extLst>
              <a:ext uri="{FF2B5EF4-FFF2-40B4-BE49-F238E27FC236}">
                <a16:creationId xmlns:a16="http://schemas.microsoft.com/office/drawing/2014/main" id="{8AD33711-BCA0-0D0A-048D-6BF3FFBE49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0552355"/>
              </p:ext>
            </p:extLst>
          </p:nvPr>
        </p:nvGraphicFramePr>
        <p:xfrm>
          <a:off x="4711916" y="641551"/>
          <a:ext cx="6830433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926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satMod val="92000"/>
                <a:lumMod val="120000"/>
              </a:schemeClr>
            </a:gs>
            <a:gs pos="100000">
              <a:schemeClr val="bg1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7B7EFD05-5F12-420E-8AEF-74D5EF9D5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B6786B7-9BA0-488B-8C6B-1C5BB4E2A5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ACF6C842-D596-43D3-B584-5672E0D331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6DF84F3E-35FA-497B-B6FA-F453E82F3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2846D7FA-E05C-448E-B156-F77C205A14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E269AD3A-E6B6-4322-A013-276CBC1B0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CEFB9F00-6239-4BF6-B439-D16231B240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74D1DDDB-FC85-40C5-9225-06312C451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E9217709-40C1-4F4A-AB69-8A693608AB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ACCD26D6-BC97-43F5-B803-5838985FCC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8136022F-2988-42E2-90E1-617D189FF1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03859925-85FA-4D69-A0AB-6F827E3B5C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BAE65FC7-970A-4DCC-9FB4-CF0F7496A9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64F33C7-E158-4057-87E7-6F42AA6D0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26714E66-FCC0-42F6-B127-0F91203BC5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7E0BD3C9-F0D9-4A53-87DF-71D17D328D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DFA9FE4C-FCED-4A9A-9E43-358EB7501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E5D5BB28-15EC-4D32-9C05-C2206AF9E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06210E9D-4080-4566-B32A-3A8BE356F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894D3505-0982-40B2-8131-1B6BFF273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11598CAB-0965-48D6-999C-91450C50D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29E94126-468A-4060-BCBC-DC3806A46F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438F3422-C112-405B-B955-7B16907214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C99C65FC-23C1-4B1D-A385-29B46619D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53D192C3-5E79-4B85-98D0-8F6C681CDC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8709C0CF-D42A-4EE0-9C30-B0B72C69A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B8FE8EF1-7AF2-4864-A8DE-7EE3481D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5" name="Freeform 11">
            <a:extLst>
              <a:ext uri="{FF2B5EF4-FFF2-40B4-BE49-F238E27FC236}">
                <a16:creationId xmlns:a16="http://schemas.microsoft.com/office/drawing/2014/main" id="{5B3CCFC9-E82D-444E-9621-FE5F95E67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E9D11FD5-487C-4A6B-836F-3831DC830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577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054" y="645106"/>
            <a:ext cx="3649329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600" b="1"/>
              <a:t>Social &amp; Ethical Development</a:t>
            </a:r>
            <a:endParaRPr lang="en-US" sz="360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9765169-F70D-4841-BE65-62E10CBED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B402FE-F256-E622-EC24-62399F5CEA10}"/>
              </a:ext>
            </a:extLst>
          </p:cNvPr>
          <p:cNvSpPr txBox="1"/>
          <p:nvPr/>
        </p:nvSpPr>
        <p:spPr>
          <a:xfrm>
            <a:off x="649055" y="2133600"/>
            <a:ext cx="3649328" cy="37592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Community service </a:t>
            </a:r>
            <a:r>
              <a:rPr lang="en-US" sz="1500" b="1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programmes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(NCC, NSS, environment drives) to learn compassion in action.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Leadership opportunities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 through school council, house captains, club presidents.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Class discussions and assemblies on </a:t>
            </a: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ethical dilemmas and moral decision-making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ts val="1000"/>
              <a:buFont typeface="Wingdings 3" charset="2"/>
              <a:buChar char=""/>
              <a:tabLst>
                <a:tab pos="457200" algn="l"/>
              </a:tabLst>
            </a:pP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Cultural exchange events that teach </a:t>
            </a:r>
            <a:r>
              <a:rPr lang="en-US" sz="1500" b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respect for diversity</a:t>
            </a: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</a:rPr>
              <a:t>.</a:t>
            </a:r>
          </a:p>
        </p:txBody>
      </p:sp>
      <p:pic>
        <p:nvPicPr>
          <p:cNvPr id="11" name="Graphic 10" descr="Group">
            <a:extLst>
              <a:ext uri="{FF2B5EF4-FFF2-40B4-BE49-F238E27FC236}">
                <a16:creationId xmlns:a16="http://schemas.microsoft.com/office/drawing/2014/main" id="{DA9D378E-F33A-AB7F-8B95-989126A89E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67836" y="640080"/>
            <a:ext cx="5252773" cy="5252773"/>
          </a:xfrm>
          <a:prstGeom prst="rect">
            <a:avLst/>
          </a:prstGeom>
        </p:spPr>
      </p:pic>
      <p:sp>
        <p:nvSpPr>
          <p:cNvPr id="51" name="Freeform 14">
            <a:extLst>
              <a:ext uri="{FF2B5EF4-FFF2-40B4-BE49-F238E27FC236}">
                <a16:creationId xmlns:a16="http://schemas.microsoft.com/office/drawing/2014/main" id="{2A2CC818-8106-45C0-93D5-7051F99F2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1037764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39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5C624B6-8015-4ADC-901F-019368E846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" y="228600"/>
            <a:ext cx="2850786" cy="6638625"/>
            <a:chOff x="2487613" y="285750"/>
            <a:chExt cx="2428875" cy="5654676"/>
          </a:xfrm>
        </p:grpSpPr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26A2E7E0-2843-46B8-93BE-1550A02114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C3DFCF24-8DB5-4AE5-835B-BB70A1E32A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3FB42478-59FA-4431-9B53-77F5C49C96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32CD15BE-F5F1-457C-A6D8-FD8E2DB04F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B1E7B2B0-B0C3-4108-8719-7FF23E012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64C23534-7391-4D96-850B-D313FFDE05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87C0B909-7094-43DE-B429-83F84713B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8A38F05B-4643-448F-B81B-943E0D7A84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A018DEBF-5D49-4F03-95F7-87F9140D3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2B69596C-3B0A-453A-B995-237D38EF4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2FEAB0CC-A995-4828-BD44-A4C92BF92F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1188175-70FF-4B3F-A72C-F8344F937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CD96805-F42E-43A2-8B19-4B4B4B687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09" y="157"/>
            <a:ext cx="2356060" cy="6853096"/>
            <a:chOff x="6627813" y="195610"/>
            <a:chExt cx="1952625" cy="5678141"/>
          </a:xfrm>
        </p:grpSpPr>
        <p:sp>
          <p:nvSpPr>
            <p:cNvPr id="25" name="Freeform 27">
              <a:extLst>
                <a:ext uri="{FF2B5EF4-FFF2-40B4-BE49-F238E27FC236}">
                  <a16:creationId xmlns:a16="http://schemas.microsoft.com/office/drawing/2014/main" id="{42A8F4BD-2C91-4AF2-9B89-CCD705322D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28">
              <a:extLst>
                <a:ext uri="{FF2B5EF4-FFF2-40B4-BE49-F238E27FC236}">
                  <a16:creationId xmlns:a16="http://schemas.microsoft.com/office/drawing/2014/main" id="{CAF0E8F1-102B-4CED-8682-C40775A07E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29">
              <a:extLst>
                <a:ext uri="{FF2B5EF4-FFF2-40B4-BE49-F238E27FC236}">
                  <a16:creationId xmlns:a16="http://schemas.microsoft.com/office/drawing/2014/main" id="{B7E98A2C-C27C-4D3E-9C8E-A8DFFB96BE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30">
              <a:extLst>
                <a:ext uri="{FF2B5EF4-FFF2-40B4-BE49-F238E27FC236}">
                  <a16:creationId xmlns:a16="http://schemas.microsoft.com/office/drawing/2014/main" id="{AC5F5B21-8161-4AF0-AFC6-8C0BB900F0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31">
              <a:extLst>
                <a:ext uri="{FF2B5EF4-FFF2-40B4-BE49-F238E27FC236}">
                  <a16:creationId xmlns:a16="http://schemas.microsoft.com/office/drawing/2014/main" id="{444CB1B2-C390-427E-918E-5DDA48D5F7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32">
              <a:extLst>
                <a:ext uri="{FF2B5EF4-FFF2-40B4-BE49-F238E27FC236}">
                  <a16:creationId xmlns:a16="http://schemas.microsoft.com/office/drawing/2014/main" id="{9DB47AFF-0B7D-4B02-964B-D591DEBCF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1" name="Freeform 33">
              <a:extLst>
                <a:ext uri="{FF2B5EF4-FFF2-40B4-BE49-F238E27FC236}">
                  <a16:creationId xmlns:a16="http://schemas.microsoft.com/office/drawing/2014/main" id="{AC2036E8-8248-42AF-BC81-7C345B9EFC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2" name="Freeform 34">
              <a:extLst>
                <a:ext uri="{FF2B5EF4-FFF2-40B4-BE49-F238E27FC236}">
                  <a16:creationId xmlns:a16="http://schemas.microsoft.com/office/drawing/2014/main" id="{6EAC27B8-BE4A-452F-961E-AA3C936388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3" name="Freeform 35">
              <a:extLst>
                <a:ext uri="{FF2B5EF4-FFF2-40B4-BE49-F238E27FC236}">
                  <a16:creationId xmlns:a16="http://schemas.microsoft.com/office/drawing/2014/main" id="{B983A26D-CABB-4FAC-B9F3-CE49FBE1F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4" name="Freeform 36">
              <a:extLst>
                <a:ext uri="{FF2B5EF4-FFF2-40B4-BE49-F238E27FC236}">
                  <a16:creationId xmlns:a16="http://schemas.microsoft.com/office/drawing/2014/main" id="{3D0C2F7F-F20C-4B90-9316-8F57AF20E0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5" name="Freeform 37">
              <a:extLst>
                <a:ext uri="{FF2B5EF4-FFF2-40B4-BE49-F238E27FC236}">
                  <a16:creationId xmlns:a16="http://schemas.microsoft.com/office/drawing/2014/main" id="{8136D227-371A-489A-87B5-CA4CC60868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8FF14CE4-AEE0-43E1-B363-024A64C472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FC51DF5C-9611-4217-9C87-B1BA1BFAB5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32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40" name="Freeform 11">
            <a:extLst>
              <a:ext uri="{FF2B5EF4-FFF2-40B4-BE49-F238E27FC236}">
                <a16:creationId xmlns:a16="http://schemas.microsoft.com/office/drawing/2014/main" id="{F1E5C2E7-30C4-47BD-A0C7-169C7A5F26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7" y="714375"/>
            <a:ext cx="1588112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BB01FB5-37B9-4EBD-AF40-DE68D3CA4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80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564" y="3101093"/>
            <a:ext cx="2453413" cy="3029344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457200"/>
            <a:r>
              <a:rPr lang="en-US" sz="3200" b="1">
                <a:solidFill>
                  <a:schemeClr val="bg1"/>
                </a:solidFill>
              </a:rPr>
              <a:t>Life Skills &amp; Career Readiness</a:t>
            </a:r>
            <a:endParaRPr lang="en-US" sz="3200">
              <a:solidFill>
                <a:schemeClr val="bg1"/>
              </a:solidFill>
            </a:endParaRPr>
          </a:p>
        </p:txBody>
      </p:sp>
      <p:sp>
        <p:nvSpPr>
          <p:cNvPr id="44" name="Freeform 11">
            <a:extLst>
              <a:ext uri="{FF2B5EF4-FFF2-40B4-BE49-F238E27FC236}">
                <a16:creationId xmlns:a16="http://schemas.microsoft.com/office/drawing/2014/main" id="{06AF6A9A-0638-4916-AD29-9FC8FC07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8" y="3179901"/>
            <a:ext cx="1097907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79057B2B-0D8C-47F2-836B-2E7DD4621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487" y="0"/>
            <a:ext cx="739433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DC0E94BC-1AE9-B1AF-A74E-5A94C6C2E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0371129"/>
              </p:ext>
            </p:extLst>
          </p:nvPr>
        </p:nvGraphicFramePr>
        <p:xfrm>
          <a:off x="4711916" y="641551"/>
          <a:ext cx="6830433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372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870</Words>
  <Application>Microsoft Office PowerPoint</Application>
  <PresentationFormat>Custom</PresentationFormat>
  <Paragraphs>100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Wisp</vt:lpstr>
      <vt:lpstr>Parameters to Assist HPD (Holistic Personality Development) at Higher Secondary Level</vt:lpstr>
      <vt:lpstr>Introduction to HPD</vt:lpstr>
      <vt:lpstr>Importance of HPD at Higher Secondary</vt:lpstr>
      <vt:lpstr>Key Parameters for HPD</vt:lpstr>
      <vt:lpstr>Academic Development</vt:lpstr>
      <vt:lpstr>Physical Development</vt:lpstr>
      <vt:lpstr>Emotional &amp; Mental Well-being</vt:lpstr>
      <vt:lpstr>Social &amp; Ethical Development</vt:lpstr>
      <vt:lpstr>Life Skills &amp; Career Readiness</vt:lpstr>
      <vt:lpstr>CBSE Stage-Specific Focus (Classes IX–XII)</vt:lpstr>
      <vt:lpstr>Role of Teachers &amp; Parents</vt:lpstr>
      <vt:lpstr>School Initiatives to Support HPD</vt:lpstr>
      <vt:lpstr>Expected Outcomes</vt:lpstr>
      <vt:lpstr>Conclusion</vt:lpstr>
      <vt:lpstr>Inspirational Quote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Parameters to Assist HPD (Holistic Personality Development) at Higher Secondary Level</dc:title>
  <dc:creator>Tejwani, Mohit</dc:creator>
  <cp:lastModifiedBy>Priyanka Kherajani</cp:lastModifiedBy>
  <cp:revision>74</cp:revision>
  <dcterms:created xsi:type="dcterms:W3CDTF">2025-08-06T04:08:45Z</dcterms:created>
  <dcterms:modified xsi:type="dcterms:W3CDTF">2025-10-18T13:59:27Z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